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1" r:id="rId6"/>
    <p:sldId id="260" r:id="rId7"/>
    <p:sldId id="262" r:id="rId8"/>
    <p:sldId id="263" r:id="rId9"/>
    <p:sldId id="264" r:id="rId10"/>
    <p:sldId id="265" r:id="rId11"/>
    <p:sldId id="266" r:id="rId12"/>
    <p:sldId id="267" r:id="rId13"/>
    <p:sldId id="269"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5" r:id="rId56"/>
    <p:sldId id="363" r:id="rId57"/>
    <p:sldId id="364"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270" r:id="rId101"/>
    <p:sldId id="271" r:id="rId102"/>
    <p:sldId id="272" r:id="rId103"/>
    <p:sldId id="273" r:id="rId104"/>
    <p:sldId id="274" r:id="rId105"/>
    <p:sldId id="275" r:id="rId106"/>
    <p:sldId id="276" r:id="rId107"/>
    <p:sldId id="277" r:id="rId108"/>
    <p:sldId id="278" r:id="rId109"/>
    <p:sldId id="279" r:id="rId110"/>
    <p:sldId id="280" r:id="rId111"/>
    <p:sldId id="281" r:id="rId112"/>
    <p:sldId id="282" r:id="rId113"/>
    <p:sldId id="283" r:id="rId114"/>
    <p:sldId id="284" r:id="rId115"/>
    <p:sldId id="285" r:id="rId116"/>
    <p:sldId id="286" r:id="rId117"/>
    <p:sldId id="287" r:id="rId118"/>
    <p:sldId id="289" r:id="rId119"/>
    <p:sldId id="288" r:id="rId120"/>
    <p:sldId id="290" r:id="rId121"/>
    <p:sldId id="291" r:id="rId122"/>
    <p:sldId id="292" r:id="rId123"/>
    <p:sldId id="293" r:id="rId124"/>
    <p:sldId id="294" r:id="rId125"/>
    <p:sldId id="295" r:id="rId126"/>
    <p:sldId id="296" r:id="rId127"/>
    <p:sldId id="297" r:id="rId128"/>
    <p:sldId id="298" r:id="rId129"/>
    <p:sldId id="299" r:id="rId130"/>
    <p:sldId id="300" r:id="rId131"/>
    <p:sldId id="301" r:id="rId132"/>
    <p:sldId id="302" r:id="rId133"/>
    <p:sldId id="303" r:id="rId134"/>
    <p:sldId id="304" r:id="rId135"/>
    <p:sldId id="305" r:id="rId136"/>
    <p:sldId id="306" r:id="rId137"/>
    <p:sldId id="307" r:id="rId138"/>
    <p:sldId id="308" r:id="rId139"/>
    <p:sldId id="309" r:id="rId140"/>
    <p:sldId id="310" r:id="rId141"/>
    <p:sldId id="311" r:id="rId142"/>
    <p:sldId id="312" r:id="rId143"/>
    <p:sldId id="313" r:id="rId144"/>
    <p:sldId id="314" r:id="rId145"/>
    <p:sldId id="315" r:id="rId146"/>
    <p:sldId id="316" r:id="rId147"/>
    <p:sldId id="317" r:id="rId148"/>
    <p:sldId id="318" r:id="rId149"/>
    <p:sldId id="319" r:id="rId150"/>
    <p:sldId id="320" r:id="rId151"/>
    <p:sldId id="321" r:id="rId1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32" autoAdjust="0"/>
    <p:restoredTop sz="94280" autoAdjust="0"/>
  </p:normalViewPr>
  <p:slideViewPr>
    <p:cSldViewPr snapToGrid="0">
      <p:cViewPr varScale="1">
        <p:scale>
          <a:sx n="72" d="100"/>
          <a:sy n="72" d="100"/>
        </p:scale>
        <p:origin x="684" y="72"/>
      </p:cViewPr>
      <p:guideLst/>
    </p:cSldViewPr>
  </p:slideViewPr>
  <p:outlineViewPr>
    <p:cViewPr>
      <p:scale>
        <a:sx n="33" d="100"/>
        <a:sy n="33" d="100"/>
      </p:scale>
      <p:origin x="0" y="-57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Sayfa1!$B$1</c:f>
              <c:strCache>
                <c:ptCount val="1"/>
                <c:pt idx="0">
                  <c:v>Satışlar</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6706-4219-B2BA-BBA7350D4C9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706-4219-B2BA-BBA7350D4C9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6706-4219-B2BA-BBA7350D4C98}"/>
              </c:ext>
            </c:extLst>
          </c:dPt>
          <c:dLbls>
            <c:dLbl>
              <c:idx val="0"/>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6706-4219-B2BA-BBA7350D4C98}"/>
                </c:ext>
              </c:extLst>
            </c:dLbl>
            <c:dLbl>
              <c:idx val="1"/>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6706-4219-B2BA-BBA7350D4C98}"/>
                </c:ext>
              </c:extLst>
            </c:dLbl>
            <c:dLbl>
              <c:idx val="2"/>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3"/>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6706-4219-B2BA-BBA7350D4C98}"/>
                </c:ext>
              </c:extLst>
            </c:dLbl>
            <c:spPr>
              <a:solidFill>
                <a:prstClr val="white"/>
              </a:solidFill>
              <a:ln>
                <a:solidFill>
                  <a:srgbClr val="39CDE7"/>
                </a:solidFill>
              </a:ln>
              <a:effectLst/>
            </c:sp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Sayfa1!$A$2:$A$5</c:f>
              <c:strCache>
                <c:ptCount val="3"/>
                <c:pt idx="0">
                  <c:v>Azot</c:v>
                </c:pt>
                <c:pt idx="1">
                  <c:v>Oksijen</c:v>
                </c:pt>
                <c:pt idx="2">
                  <c:v>Asal Gazlar</c:v>
                </c:pt>
              </c:strCache>
            </c:strRef>
          </c:cat>
          <c:val>
            <c:numRef>
              <c:f>Sayfa1!$B$2:$B$5</c:f>
              <c:numCache>
                <c:formatCode>General</c:formatCode>
                <c:ptCount val="3"/>
                <c:pt idx="0">
                  <c:v>78</c:v>
                </c:pt>
                <c:pt idx="1">
                  <c:v>21</c:v>
                </c:pt>
                <c:pt idx="2">
                  <c:v>1</c:v>
                </c:pt>
              </c:numCache>
            </c:numRef>
          </c:val>
          <c:extLst>
            <c:ext xmlns:c16="http://schemas.microsoft.com/office/drawing/2014/chart" uri="{C3380CC4-5D6E-409C-BE32-E72D297353CC}">
              <c16:uniqueId val="{00000000-6706-4219-B2BA-BBA7350D4C98}"/>
            </c:ext>
          </c:extLst>
        </c:ser>
        <c:dLbls>
          <c:dLblPos val="outEnd"/>
          <c:showLegendKey val="0"/>
          <c:showVal val="0"/>
          <c:showCatName val="1"/>
          <c:showSerName val="0"/>
          <c:showPercent val="0"/>
          <c:showBubbleSize val="0"/>
          <c:showLeaderLines val="0"/>
        </c:dLbls>
        <c:firstSliceAng val="0"/>
      </c:pieChart>
      <c:spPr>
        <a:noFill/>
        <a:ln>
          <a:noFill/>
        </a:ln>
        <a:effectLst/>
      </c:spPr>
    </c:plotArea>
    <c:legend>
      <c:legendPos val="r"/>
      <c:overlay val="1"/>
      <c:spPr>
        <a:noFill/>
        <a:ln>
          <a:noFill/>
        </a:ln>
        <a:effectLst>
          <a:outerShdw blurRad="76200" dir="13500000" sy="23000" kx="1200000" algn="br" rotWithShape="0">
            <a:prstClr val="black">
              <a:alpha val="20000"/>
            </a:prstClr>
          </a:outerShdw>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5.xml.rels><?xml version="1.0" encoding="UTF-8" standalone="yes"?>
<Relationships xmlns="http://schemas.openxmlformats.org/package/2006/relationships"><Relationship Id="rId1" Type="http://schemas.openxmlformats.org/officeDocument/2006/relationships/image" Target="../media/image33.png"/></Relationships>
</file>

<file path=ppt/diagrams/_rels/data56.xml.rels><?xml version="1.0" encoding="UTF-8" standalone="yes"?>
<Relationships xmlns="http://schemas.openxmlformats.org/package/2006/relationships"><Relationship Id="rId1" Type="http://schemas.openxmlformats.org/officeDocument/2006/relationships/image" Target="../media/image34.jpeg"/></Relationships>
</file>

<file path=ppt/diagrams/_rels/data57.xml.rels><?xml version="1.0" encoding="UTF-8" standalone="yes"?>
<Relationships xmlns="http://schemas.openxmlformats.org/package/2006/relationships"><Relationship Id="rId1" Type="http://schemas.openxmlformats.org/officeDocument/2006/relationships/image" Target="../media/image35.jpeg"/></Relationships>
</file>

<file path=ppt/diagrams/_rels/data59.xml.rels><?xml version="1.0" encoding="UTF-8" standalone="yes"?>
<Relationships xmlns="http://schemas.openxmlformats.org/package/2006/relationships"><Relationship Id="rId1" Type="http://schemas.openxmlformats.org/officeDocument/2006/relationships/image" Target="../media/image36.jpeg"/></Relationships>
</file>

<file path=ppt/diagrams/_rels/data60.xml.rels><?xml version="1.0" encoding="UTF-8" standalone="yes"?>
<Relationships xmlns="http://schemas.openxmlformats.org/package/2006/relationships"><Relationship Id="rId1" Type="http://schemas.openxmlformats.org/officeDocument/2006/relationships/image" Target="../media/image37.jpeg"/></Relationships>
</file>

<file path=ppt/diagrams/_rels/data61.xml.rels><?xml version="1.0" encoding="UTF-8" standalone="yes"?>
<Relationships xmlns="http://schemas.openxmlformats.org/package/2006/relationships"><Relationship Id="rId1" Type="http://schemas.openxmlformats.org/officeDocument/2006/relationships/image" Target="../media/image38.jpeg"/></Relationships>
</file>

<file path=ppt/diagrams/_rels/drawing55.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4.jpeg"/></Relationships>
</file>

<file path=ppt/diagrams/_rels/drawing57.xml.rels><?xml version="1.0" encoding="UTF-8" standalone="yes"?>
<Relationships xmlns="http://schemas.openxmlformats.org/package/2006/relationships"><Relationship Id="rId1" Type="http://schemas.openxmlformats.org/officeDocument/2006/relationships/image" Target="../media/image35.jpeg"/></Relationships>
</file>

<file path=ppt/diagrams/_rels/drawing59.xml.rels><?xml version="1.0" encoding="UTF-8" standalone="yes"?>
<Relationships xmlns="http://schemas.openxmlformats.org/package/2006/relationships"><Relationship Id="rId1" Type="http://schemas.openxmlformats.org/officeDocument/2006/relationships/image" Target="../media/image36.jpeg"/></Relationships>
</file>

<file path=ppt/diagrams/_rels/drawing60.xml.rels><?xml version="1.0" encoding="UTF-8" standalone="yes"?>
<Relationships xmlns="http://schemas.openxmlformats.org/package/2006/relationships"><Relationship Id="rId1" Type="http://schemas.openxmlformats.org/officeDocument/2006/relationships/image" Target="../media/image37.jpeg"/></Relationships>
</file>

<file path=ppt/diagrams/_rels/drawing61.xml.rels><?xml version="1.0" encoding="UTF-8" standalone="yes"?>
<Relationships xmlns="http://schemas.openxmlformats.org/package/2006/relationships"><Relationship Id="rId1" Type="http://schemas.openxmlformats.org/officeDocument/2006/relationships/image" Target="../media/image38.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BAE9C-925E-4790-9698-858CFA1E9467}" type="doc">
      <dgm:prSet loTypeId="urn:microsoft.com/office/officeart/2005/8/layout/lProcess2" loCatId="list" qsTypeId="urn:microsoft.com/office/officeart/2005/8/quickstyle/simple3" qsCatId="simple" csTypeId="urn:microsoft.com/office/officeart/2005/8/colors/accent1_5" csCatId="accent1" phldr="1"/>
      <dgm:spPr/>
      <dgm:t>
        <a:bodyPr/>
        <a:lstStyle/>
        <a:p>
          <a:endParaRPr lang="tr-TR"/>
        </a:p>
      </dgm:t>
    </dgm:pt>
    <dgm:pt modelId="{44E76A98-614A-4FCB-B779-6FC62F8E3FA8}">
      <dgm:prSet phldrT="[Metin]"/>
      <dgm:spPr/>
      <dgm:t>
        <a:bodyPr/>
        <a:lstStyle/>
        <a:p>
          <a:r>
            <a:rPr lang="tr-TR" dirty="0"/>
            <a:t>Bütün cisimlerde bulunan potansiyel enerjidir</a:t>
          </a:r>
        </a:p>
      </dgm:t>
    </dgm:pt>
    <dgm:pt modelId="{0E6EA254-E2BD-43F7-AA71-5967A9C6CA81}" type="parTrans" cxnId="{88D7541C-BFF3-419F-9ACD-63278022433A}">
      <dgm:prSet/>
      <dgm:spPr/>
      <dgm:t>
        <a:bodyPr/>
        <a:lstStyle/>
        <a:p>
          <a:endParaRPr lang="tr-TR"/>
        </a:p>
      </dgm:t>
    </dgm:pt>
    <dgm:pt modelId="{F6A524E5-00A7-431E-B22B-43213BB2B0A7}" type="sibTrans" cxnId="{88D7541C-BFF3-419F-9ACD-63278022433A}">
      <dgm:prSet/>
      <dgm:spPr/>
      <dgm:t>
        <a:bodyPr/>
        <a:lstStyle/>
        <a:p>
          <a:endParaRPr lang="tr-TR"/>
        </a:p>
      </dgm:t>
    </dgm:pt>
    <dgm:pt modelId="{5E46B2B5-0ECC-4CE7-BE0F-203BBC4DA736}">
      <dgm:prSet phldrT="[Metin]"/>
      <dgm:spPr/>
      <dgm:t>
        <a:bodyPr/>
        <a:lstStyle/>
        <a:p>
          <a:r>
            <a:rPr lang="tr-TR" dirty="0"/>
            <a:t>Birimi Kaloridir</a:t>
          </a:r>
        </a:p>
      </dgm:t>
    </dgm:pt>
    <dgm:pt modelId="{1048E135-BA49-4517-A8DC-29C0C90ECA92}" type="parTrans" cxnId="{BD8E6D8B-9B16-4445-839B-C446AB42BED4}">
      <dgm:prSet/>
      <dgm:spPr/>
      <dgm:t>
        <a:bodyPr/>
        <a:lstStyle/>
        <a:p>
          <a:endParaRPr lang="tr-TR"/>
        </a:p>
      </dgm:t>
    </dgm:pt>
    <dgm:pt modelId="{82F90B60-7D62-482F-8AE4-46C9DBA79B20}" type="sibTrans" cxnId="{BD8E6D8B-9B16-4445-839B-C446AB42BED4}">
      <dgm:prSet/>
      <dgm:spPr/>
      <dgm:t>
        <a:bodyPr/>
        <a:lstStyle/>
        <a:p>
          <a:endParaRPr lang="tr-TR"/>
        </a:p>
      </dgm:t>
    </dgm:pt>
    <dgm:pt modelId="{70BBC051-704A-4277-9351-BF96EBDB0B5F}">
      <dgm:prSet phldrT="[Metin]"/>
      <dgm:spPr/>
      <dgm:t>
        <a:bodyPr/>
        <a:lstStyle/>
        <a:p>
          <a:r>
            <a:rPr lang="tr-TR"/>
            <a:t>Duyu organlarıyla doğrudan hissedilmez</a:t>
          </a:r>
          <a:endParaRPr lang="tr-TR" dirty="0"/>
        </a:p>
      </dgm:t>
    </dgm:pt>
    <dgm:pt modelId="{8E3E8470-36B6-4915-A1C4-E55C1D82E34F}" type="parTrans" cxnId="{F879E17F-AE91-4A61-ABD7-30ED386235AA}">
      <dgm:prSet/>
      <dgm:spPr/>
      <dgm:t>
        <a:bodyPr/>
        <a:lstStyle/>
        <a:p>
          <a:endParaRPr lang="tr-TR"/>
        </a:p>
      </dgm:t>
    </dgm:pt>
    <dgm:pt modelId="{99577EE5-1F63-4501-AF3B-37426FCA3AD3}" type="sibTrans" cxnId="{F879E17F-AE91-4A61-ABD7-30ED386235AA}">
      <dgm:prSet/>
      <dgm:spPr/>
      <dgm:t>
        <a:bodyPr/>
        <a:lstStyle/>
        <a:p>
          <a:endParaRPr lang="tr-TR"/>
        </a:p>
      </dgm:t>
    </dgm:pt>
    <dgm:pt modelId="{C9CE0628-CA56-469A-9B9F-6CD817DDA2C2}">
      <dgm:prSet phldrT="[Metin]"/>
      <dgm:spPr/>
      <dgm:t>
        <a:bodyPr/>
        <a:lstStyle/>
        <a:p>
          <a:r>
            <a:rPr lang="tr-TR"/>
            <a:t>Isının dışa yansımasıyla ortaya çıkan kinetik enerjidir</a:t>
          </a:r>
          <a:endParaRPr lang="tr-TR" dirty="0"/>
        </a:p>
      </dgm:t>
    </dgm:pt>
    <dgm:pt modelId="{93AFFE02-467C-4509-8414-919561947427}" type="parTrans" cxnId="{FE056B05-7C7D-470E-8A54-FB68E107193F}">
      <dgm:prSet/>
      <dgm:spPr/>
      <dgm:t>
        <a:bodyPr/>
        <a:lstStyle/>
        <a:p>
          <a:endParaRPr lang="tr-TR"/>
        </a:p>
      </dgm:t>
    </dgm:pt>
    <dgm:pt modelId="{A978CEFF-A83F-44DD-9BB7-E13147D261FC}" type="sibTrans" cxnId="{FE056B05-7C7D-470E-8A54-FB68E107193F}">
      <dgm:prSet/>
      <dgm:spPr/>
      <dgm:t>
        <a:bodyPr/>
        <a:lstStyle/>
        <a:p>
          <a:endParaRPr lang="tr-TR"/>
        </a:p>
      </dgm:t>
    </dgm:pt>
    <dgm:pt modelId="{E8F7A071-F717-46B8-82E5-E62CA0E483BA}">
      <dgm:prSet phldrT="[Metin]"/>
      <dgm:spPr/>
      <dgm:t>
        <a:bodyPr/>
        <a:lstStyle/>
        <a:p>
          <a:r>
            <a:rPr lang="tr-TR"/>
            <a:t>Birimi derecedir</a:t>
          </a:r>
          <a:endParaRPr lang="tr-TR" dirty="0"/>
        </a:p>
      </dgm:t>
    </dgm:pt>
    <dgm:pt modelId="{9F34B3E7-B425-4524-B4F4-94B0309AD492}" type="parTrans" cxnId="{233D2B77-662E-46E6-9C1D-B278635D22E5}">
      <dgm:prSet/>
      <dgm:spPr/>
      <dgm:t>
        <a:bodyPr/>
        <a:lstStyle/>
        <a:p>
          <a:endParaRPr lang="tr-TR"/>
        </a:p>
      </dgm:t>
    </dgm:pt>
    <dgm:pt modelId="{0E17A0D6-1D46-4EED-A7E8-1DAA33D6FFF1}" type="sibTrans" cxnId="{233D2B77-662E-46E6-9C1D-B278635D22E5}">
      <dgm:prSet/>
      <dgm:spPr/>
      <dgm:t>
        <a:bodyPr/>
        <a:lstStyle/>
        <a:p>
          <a:endParaRPr lang="tr-TR"/>
        </a:p>
      </dgm:t>
    </dgm:pt>
    <dgm:pt modelId="{B16F2086-643F-4E4B-9C30-313E89C6DA76}">
      <dgm:prSet phldrT="[Metin]"/>
      <dgm:spPr/>
      <dgm:t>
        <a:bodyPr/>
        <a:lstStyle/>
        <a:p>
          <a:r>
            <a:rPr lang="tr-TR"/>
            <a:t>Termometre </a:t>
          </a:r>
          <a:r>
            <a:rPr lang="tr-TR" baseline="0"/>
            <a:t> ile ölçülür</a:t>
          </a:r>
          <a:endParaRPr lang="tr-TR" dirty="0"/>
        </a:p>
      </dgm:t>
    </dgm:pt>
    <dgm:pt modelId="{B2E59157-7273-4216-BC9F-4951369D21CC}" type="parTrans" cxnId="{68C683A7-634C-493B-9215-D1A27FF86118}">
      <dgm:prSet/>
      <dgm:spPr/>
      <dgm:t>
        <a:bodyPr/>
        <a:lstStyle/>
        <a:p>
          <a:endParaRPr lang="tr-TR"/>
        </a:p>
      </dgm:t>
    </dgm:pt>
    <dgm:pt modelId="{663D0187-79BB-4F45-B9BE-490250535466}" type="sibTrans" cxnId="{68C683A7-634C-493B-9215-D1A27FF86118}">
      <dgm:prSet/>
      <dgm:spPr/>
      <dgm:t>
        <a:bodyPr/>
        <a:lstStyle/>
        <a:p>
          <a:endParaRPr lang="tr-TR"/>
        </a:p>
      </dgm:t>
    </dgm:pt>
    <dgm:pt modelId="{5B44393E-D8AA-4FF3-9032-8E7825021D9A}">
      <dgm:prSet/>
      <dgm:spPr/>
      <dgm:t>
        <a:bodyPr/>
        <a:lstStyle/>
        <a:p>
          <a:r>
            <a:rPr lang="tr-TR" dirty="0"/>
            <a:t>ISI</a:t>
          </a:r>
        </a:p>
      </dgm:t>
    </dgm:pt>
    <dgm:pt modelId="{3254C30E-CE31-43AA-B552-E87E4339AD3A}" type="parTrans" cxnId="{18F915B4-9B6E-4248-9F84-D9C5C1B9466E}">
      <dgm:prSet/>
      <dgm:spPr/>
      <dgm:t>
        <a:bodyPr/>
        <a:lstStyle/>
        <a:p>
          <a:endParaRPr lang="tr-TR"/>
        </a:p>
      </dgm:t>
    </dgm:pt>
    <dgm:pt modelId="{29058EAB-9F54-4F5A-A772-B1E188BB6268}" type="sibTrans" cxnId="{18F915B4-9B6E-4248-9F84-D9C5C1B9466E}">
      <dgm:prSet/>
      <dgm:spPr/>
      <dgm:t>
        <a:bodyPr/>
        <a:lstStyle/>
        <a:p>
          <a:endParaRPr lang="tr-TR"/>
        </a:p>
      </dgm:t>
    </dgm:pt>
    <dgm:pt modelId="{C690AD08-DFE4-432D-AB92-D3956C7BFA80}">
      <dgm:prSet/>
      <dgm:spPr/>
      <dgm:t>
        <a:bodyPr/>
        <a:lstStyle/>
        <a:p>
          <a:r>
            <a:rPr lang="tr-TR"/>
            <a:t>SICAKLIK</a:t>
          </a:r>
          <a:endParaRPr lang="tr-TR" dirty="0"/>
        </a:p>
      </dgm:t>
    </dgm:pt>
    <dgm:pt modelId="{B6AB63E0-B03C-4936-BE60-104951F51045}" type="parTrans" cxnId="{3E9C3024-F17F-4A95-A6D8-D5DED52BA47D}">
      <dgm:prSet/>
      <dgm:spPr/>
      <dgm:t>
        <a:bodyPr/>
        <a:lstStyle/>
        <a:p>
          <a:endParaRPr lang="tr-TR"/>
        </a:p>
      </dgm:t>
    </dgm:pt>
    <dgm:pt modelId="{E6339864-4AA6-4695-B1FF-39895BE076B1}" type="sibTrans" cxnId="{3E9C3024-F17F-4A95-A6D8-D5DED52BA47D}">
      <dgm:prSet/>
      <dgm:spPr/>
      <dgm:t>
        <a:bodyPr/>
        <a:lstStyle/>
        <a:p>
          <a:endParaRPr lang="tr-TR"/>
        </a:p>
      </dgm:t>
    </dgm:pt>
    <dgm:pt modelId="{9D88F561-AD4F-4D74-B6B6-4D6BA9F4133C}" type="pres">
      <dgm:prSet presAssocID="{DF3BAE9C-925E-4790-9698-858CFA1E9467}" presName="theList" presStyleCnt="0">
        <dgm:presLayoutVars>
          <dgm:dir/>
          <dgm:animLvl val="lvl"/>
          <dgm:resizeHandles val="exact"/>
        </dgm:presLayoutVars>
      </dgm:prSet>
      <dgm:spPr/>
    </dgm:pt>
    <dgm:pt modelId="{A92D019E-2AF6-4B44-99A9-ADA7EDFC2E7A}" type="pres">
      <dgm:prSet presAssocID="{44E76A98-614A-4FCB-B779-6FC62F8E3FA8}" presName="compNode" presStyleCnt="0"/>
      <dgm:spPr/>
    </dgm:pt>
    <dgm:pt modelId="{AA0528C2-EBC9-4E40-A71D-B5E7A9C39F85}" type="pres">
      <dgm:prSet presAssocID="{44E76A98-614A-4FCB-B779-6FC62F8E3FA8}" presName="aNode" presStyleLbl="bgShp" presStyleIdx="0" presStyleCnt="2" custLinFactNeighborX="-521" custLinFactNeighborY="-4392"/>
      <dgm:spPr/>
    </dgm:pt>
    <dgm:pt modelId="{D96F2098-3905-42BA-BBEC-5D441207A933}" type="pres">
      <dgm:prSet presAssocID="{44E76A98-614A-4FCB-B779-6FC62F8E3FA8}" presName="textNode" presStyleLbl="bgShp" presStyleIdx="0" presStyleCnt="2"/>
      <dgm:spPr/>
    </dgm:pt>
    <dgm:pt modelId="{4F4319F5-CE13-47B4-8E9E-2911A66557C2}" type="pres">
      <dgm:prSet presAssocID="{44E76A98-614A-4FCB-B779-6FC62F8E3FA8}" presName="compChildNode" presStyleCnt="0"/>
      <dgm:spPr/>
    </dgm:pt>
    <dgm:pt modelId="{D6A6F9D6-4639-4144-854F-F9C22BBCF1B2}" type="pres">
      <dgm:prSet presAssocID="{44E76A98-614A-4FCB-B779-6FC62F8E3FA8}" presName="theInnerList" presStyleCnt="0"/>
      <dgm:spPr/>
    </dgm:pt>
    <dgm:pt modelId="{FB4961ED-1732-4636-8332-AB30A3565F9E}" type="pres">
      <dgm:prSet presAssocID="{5B44393E-D8AA-4FF3-9032-8E7825021D9A}" presName="childNode" presStyleLbl="node1" presStyleIdx="0" presStyleCnt="6">
        <dgm:presLayoutVars>
          <dgm:bulletEnabled val="1"/>
        </dgm:presLayoutVars>
      </dgm:prSet>
      <dgm:spPr/>
    </dgm:pt>
    <dgm:pt modelId="{381B9CC2-02D1-42E9-A2BA-A2BC698C86D6}" type="pres">
      <dgm:prSet presAssocID="{5B44393E-D8AA-4FF3-9032-8E7825021D9A}" presName="aSpace2" presStyleCnt="0"/>
      <dgm:spPr/>
    </dgm:pt>
    <dgm:pt modelId="{ECEDA0BC-A499-4170-A7F2-3DC8DBD747CB}" type="pres">
      <dgm:prSet presAssocID="{5E46B2B5-0ECC-4CE7-BE0F-203BBC4DA736}" presName="childNode" presStyleLbl="node1" presStyleIdx="1" presStyleCnt="6">
        <dgm:presLayoutVars>
          <dgm:bulletEnabled val="1"/>
        </dgm:presLayoutVars>
      </dgm:prSet>
      <dgm:spPr/>
    </dgm:pt>
    <dgm:pt modelId="{8D40BF5B-0488-4A09-8640-61DE8AAE1CAB}" type="pres">
      <dgm:prSet presAssocID="{5E46B2B5-0ECC-4CE7-BE0F-203BBC4DA736}" presName="aSpace2" presStyleCnt="0"/>
      <dgm:spPr/>
    </dgm:pt>
    <dgm:pt modelId="{ACF0647F-0F45-4F98-9B26-75B2C3BFDC01}" type="pres">
      <dgm:prSet presAssocID="{70BBC051-704A-4277-9351-BF96EBDB0B5F}" presName="childNode" presStyleLbl="node1" presStyleIdx="2" presStyleCnt="6">
        <dgm:presLayoutVars>
          <dgm:bulletEnabled val="1"/>
        </dgm:presLayoutVars>
      </dgm:prSet>
      <dgm:spPr/>
    </dgm:pt>
    <dgm:pt modelId="{9B8D1A95-176D-4631-9545-805A331CECA7}" type="pres">
      <dgm:prSet presAssocID="{44E76A98-614A-4FCB-B779-6FC62F8E3FA8}" presName="aSpace" presStyleCnt="0"/>
      <dgm:spPr/>
    </dgm:pt>
    <dgm:pt modelId="{2BC3E186-5359-4E3E-BCD7-EF25F29AD8E1}" type="pres">
      <dgm:prSet presAssocID="{C9CE0628-CA56-469A-9B9F-6CD817DDA2C2}" presName="compNode" presStyleCnt="0"/>
      <dgm:spPr/>
    </dgm:pt>
    <dgm:pt modelId="{282A4D3C-2524-43DD-B95E-AF45FDA8F4B9}" type="pres">
      <dgm:prSet presAssocID="{C9CE0628-CA56-469A-9B9F-6CD817DDA2C2}" presName="aNode" presStyleLbl="bgShp" presStyleIdx="1" presStyleCnt="2"/>
      <dgm:spPr/>
    </dgm:pt>
    <dgm:pt modelId="{13F4DA4E-1CA5-46DB-8229-81BF23923437}" type="pres">
      <dgm:prSet presAssocID="{C9CE0628-CA56-469A-9B9F-6CD817DDA2C2}" presName="textNode" presStyleLbl="bgShp" presStyleIdx="1" presStyleCnt="2"/>
      <dgm:spPr/>
    </dgm:pt>
    <dgm:pt modelId="{B0E48328-324C-4460-A20E-5005E1871C1B}" type="pres">
      <dgm:prSet presAssocID="{C9CE0628-CA56-469A-9B9F-6CD817DDA2C2}" presName="compChildNode" presStyleCnt="0"/>
      <dgm:spPr/>
    </dgm:pt>
    <dgm:pt modelId="{C20C7093-98BD-4EC5-9500-41B0C307F789}" type="pres">
      <dgm:prSet presAssocID="{C9CE0628-CA56-469A-9B9F-6CD817DDA2C2}" presName="theInnerList" presStyleCnt="0"/>
      <dgm:spPr/>
    </dgm:pt>
    <dgm:pt modelId="{1EDE769C-CB5A-4866-B62D-297563083C07}" type="pres">
      <dgm:prSet presAssocID="{C690AD08-DFE4-432D-AB92-D3956C7BFA80}" presName="childNode" presStyleLbl="node1" presStyleIdx="3" presStyleCnt="6">
        <dgm:presLayoutVars>
          <dgm:bulletEnabled val="1"/>
        </dgm:presLayoutVars>
      </dgm:prSet>
      <dgm:spPr/>
    </dgm:pt>
    <dgm:pt modelId="{C0B8CEC2-A24B-47D6-BA83-E22762BC4A3B}" type="pres">
      <dgm:prSet presAssocID="{C690AD08-DFE4-432D-AB92-D3956C7BFA80}" presName="aSpace2" presStyleCnt="0"/>
      <dgm:spPr/>
    </dgm:pt>
    <dgm:pt modelId="{E15DC0A7-8301-492C-B310-FBCA2E6C89E1}" type="pres">
      <dgm:prSet presAssocID="{E8F7A071-F717-46B8-82E5-E62CA0E483BA}" presName="childNode" presStyleLbl="node1" presStyleIdx="4" presStyleCnt="6">
        <dgm:presLayoutVars>
          <dgm:bulletEnabled val="1"/>
        </dgm:presLayoutVars>
      </dgm:prSet>
      <dgm:spPr/>
    </dgm:pt>
    <dgm:pt modelId="{9DFB3289-3743-426E-B347-0B355110CCC6}" type="pres">
      <dgm:prSet presAssocID="{E8F7A071-F717-46B8-82E5-E62CA0E483BA}" presName="aSpace2" presStyleCnt="0"/>
      <dgm:spPr/>
    </dgm:pt>
    <dgm:pt modelId="{918F06DA-5F50-49F8-B0A2-A3B163479A04}" type="pres">
      <dgm:prSet presAssocID="{B16F2086-643F-4E4B-9C30-313E89C6DA76}" presName="childNode" presStyleLbl="node1" presStyleIdx="5" presStyleCnt="6">
        <dgm:presLayoutVars>
          <dgm:bulletEnabled val="1"/>
        </dgm:presLayoutVars>
      </dgm:prSet>
      <dgm:spPr/>
    </dgm:pt>
  </dgm:ptLst>
  <dgm:cxnLst>
    <dgm:cxn modelId="{68C683A7-634C-493B-9215-D1A27FF86118}" srcId="{C9CE0628-CA56-469A-9B9F-6CD817DDA2C2}" destId="{B16F2086-643F-4E4B-9C30-313E89C6DA76}" srcOrd="2" destOrd="0" parTransId="{B2E59157-7273-4216-BC9F-4951369D21CC}" sibTransId="{663D0187-79BB-4F45-B9BE-490250535466}"/>
    <dgm:cxn modelId="{EC862180-FF03-4E5A-A0CC-5B7A16825A9B}" type="presOf" srcId="{70BBC051-704A-4277-9351-BF96EBDB0B5F}" destId="{ACF0647F-0F45-4F98-9B26-75B2C3BFDC01}" srcOrd="0" destOrd="0" presId="urn:microsoft.com/office/officeart/2005/8/layout/lProcess2"/>
    <dgm:cxn modelId="{2874224C-208C-42F7-A5A4-4FBA6629CB37}" type="presOf" srcId="{B16F2086-643F-4E4B-9C30-313E89C6DA76}" destId="{918F06DA-5F50-49F8-B0A2-A3B163479A04}" srcOrd="0" destOrd="0" presId="urn:microsoft.com/office/officeart/2005/8/layout/lProcess2"/>
    <dgm:cxn modelId="{60AFBD01-C690-43D2-8FA3-0D408589E804}" type="presOf" srcId="{C9CE0628-CA56-469A-9B9F-6CD817DDA2C2}" destId="{13F4DA4E-1CA5-46DB-8229-81BF23923437}" srcOrd="1" destOrd="0" presId="urn:microsoft.com/office/officeart/2005/8/layout/lProcess2"/>
    <dgm:cxn modelId="{BD8E6D8B-9B16-4445-839B-C446AB42BED4}" srcId="{44E76A98-614A-4FCB-B779-6FC62F8E3FA8}" destId="{5E46B2B5-0ECC-4CE7-BE0F-203BBC4DA736}" srcOrd="1" destOrd="0" parTransId="{1048E135-BA49-4517-A8DC-29C0C90ECA92}" sibTransId="{82F90B60-7D62-482F-8AE4-46C9DBA79B20}"/>
    <dgm:cxn modelId="{18F915B4-9B6E-4248-9F84-D9C5C1B9466E}" srcId="{44E76A98-614A-4FCB-B779-6FC62F8E3FA8}" destId="{5B44393E-D8AA-4FF3-9032-8E7825021D9A}" srcOrd="0" destOrd="0" parTransId="{3254C30E-CE31-43AA-B552-E87E4339AD3A}" sibTransId="{29058EAB-9F54-4F5A-A772-B1E188BB6268}"/>
    <dgm:cxn modelId="{88D7541C-BFF3-419F-9ACD-63278022433A}" srcId="{DF3BAE9C-925E-4790-9698-858CFA1E9467}" destId="{44E76A98-614A-4FCB-B779-6FC62F8E3FA8}" srcOrd="0" destOrd="0" parTransId="{0E6EA254-E2BD-43F7-AA71-5967A9C6CA81}" sibTransId="{F6A524E5-00A7-431E-B22B-43213BB2B0A7}"/>
    <dgm:cxn modelId="{AA20EBCF-DCB2-47D0-89A8-FBD19ED5D8CB}" type="presOf" srcId="{C9CE0628-CA56-469A-9B9F-6CD817DDA2C2}" destId="{282A4D3C-2524-43DD-B95E-AF45FDA8F4B9}" srcOrd="0" destOrd="0" presId="urn:microsoft.com/office/officeart/2005/8/layout/lProcess2"/>
    <dgm:cxn modelId="{BD20B2D1-315A-4A79-9DD5-86788E17BCA3}" type="presOf" srcId="{DF3BAE9C-925E-4790-9698-858CFA1E9467}" destId="{9D88F561-AD4F-4D74-B6B6-4D6BA9F4133C}" srcOrd="0" destOrd="0" presId="urn:microsoft.com/office/officeart/2005/8/layout/lProcess2"/>
    <dgm:cxn modelId="{2C0AE0F7-91D6-4BFD-B3DD-3983C23BFF07}" type="presOf" srcId="{44E76A98-614A-4FCB-B779-6FC62F8E3FA8}" destId="{AA0528C2-EBC9-4E40-A71D-B5E7A9C39F85}" srcOrd="0" destOrd="0" presId="urn:microsoft.com/office/officeart/2005/8/layout/lProcess2"/>
    <dgm:cxn modelId="{FE056B05-7C7D-470E-8A54-FB68E107193F}" srcId="{DF3BAE9C-925E-4790-9698-858CFA1E9467}" destId="{C9CE0628-CA56-469A-9B9F-6CD817DDA2C2}" srcOrd="1" destOrd="0" parTransId="{93AFFE02-467C-4509-8414-919561947427}" sibTransId="{A978CEFF-A83F-44DD-9BB7-E13147D261FC}"/>
    <dgm:cxn modelId="{242C5849-A176-44FE-A869-D7882C0A67CD}" type="presOf" srcId="{5B44393E-D8AA-4FF3-9032-8E7825021D9A}" destId="{FB4961ED-1732-4636-8332-AB30A3565F9E}" srcOrd="0" destOrd="0" presId="urn:microsoft.com/office/officeart/2005/8/layout/lProcess2"/>
    <dgm:cxn modelId="{4245D232-530E-4DDA-9982-F7B94C7474E0}" type="presOf" srcId="{5E46B2B5-0ECC-4CE7-BE0F-203BBC4DA736}" destId="{ECEDA0BC-A499-4170-A7F2-3DC8DBD747CB}" srcOrd="0" destOrd="0" presId="urn:microsoft.com/office/officeart/2005/8/layout/lProcess2"/>
    <dgm:cxn modelId="{CAB3C8D6-CD96-4578-A0EA-99BB7672BA26}" type="presOf" srcId="{E8F7A071-F717-46B8-82E5-E62CA0E483BA}" destId="{E15DC0A7-8301-492C-B310-FBCA2E6C89E1}" srcOrd="0" destOrd="0" presId="urn:microsoft.com/office/officeart/2005/8/layout/lProcess2"/>
    <dgm:cxn modelId="{F879E17F-AE91-4A61-ABD7-30ED386235AA}" srcId="{44E76A98-614A-4FCB-B779-6FC62F8E3FA8}" destId="{70BBC051-704A-4277-9351-BF96EBDB0B5F}" srcOrd="2" destOrd="0" parTransId="{8E3E8470-36B6-4915-A1C4-E55C1D82E34F}" sibTransId="{99577EE5-1F63-4501-AF3B-37426FCA3AD3}"/>
    <dgm:cxn modelId="{3E9C3024-F17F-4A95-A6D8-D5DED52BA47D}" srcId="{C9CE0628-CA56-469A-9B9F-6CD817DDA2C2}" destId="{C690AD08-DFE4-432D-AB92-D3956C7BFA80}" srcOrd="0" destOrd="0" parTransId="{B6AB63E0-B03C-4936-BE60-104951F51045}" sibTransId="{E6339864-4AA6-4695-B1FF-39895BE076B1}"/>
    <dgm:cxn modelId="{233D2B77-662E-46E6-9C1D-B278635D22E5}" srcId="{C9CE0628-CA56-469A-9B9F-6CD817DDA2C2}" destId="{E8F7A071-F717-46B8-82E5-E62CA0E483BA}" srcOrd="1" destOrd="0" parTransId="{9F34B3E7-B425-4524-B4F4-94B0309AD492}" sibTransId="{0E17A0D6-1D46-4EED-A7E8-1DAA33D6FFF1}"/>
    <dgm:cxn modelId="{DAE3E2A7-040B-4F07-81BB-79B8B3985631}" type="presOf" srcId="{44E76A98-614A-4FCB-B779-6FC62F8E3FA8}" destId="{D96F2098-3905-42BA-BBEC-5D441207A933}" srcOrd="1" destOrd="0" presId="urn:microsoft.com/office/officeart/2005/8/layout/lProcess2"/>
    <dgm:cxn modelId="{11A4DA05-CC33-4745-A328-5059FF273F3E}" type="presOf" srcId="{C690AD08-DFE4-432D-AB92-D3956C7BFA80}" destId="{1EDE769C-CB5A-4866-B62D-297563083C07}" srcOrd="0" destOrd="0" presId="urn:microsoft.com/office/officeart/2005/8/layout/lProcess2"/>
    <dgm:cxn modelId="{F3228936-8358-4AAB-B52E-6CD7499920EF}" type="presParOf" srcId="{9D88F561-AD4F-4D74-B6B6-4D6BA9F4133C}" destId="{A92D019E-2AF6-4B44-99A9-ADA7EDFC2E7A}" srcOrd="0" destOrd="0" presId="urn:microsoft.com/office/officeart/2005/8/layout/lProcess2"/>
    <dgm:cxn modelId="{86E23370-64E8-4FB7-9C7D-59044915D465}" type="presParOf" srcId="{A92D019E-2AF6-4B44-99A9-ADA7EDFC2E7A}" destId="{AA0528C2-EBC9-4E40-A71D-B5E7A9C39F85}" srcOrd="0" destOrd="0" presId="urn:microsoft.com/office/officeart/2005/8/layout/lProcess2"/>
    <dgm:cxn modelId="{717D9ABD-27BC-4B6F-A845-3EF651D652DC}" type="presParOf" srcId="{A92D019E-2AF6-4B44-99A9-ADA7EDFC2E7A}" destId="{D96F2098-3905-42BA-BBEC-5D441207A933}" srcOrd="1" destOrd="0" presId="urn:microsoft.com/office/officeart/2005/8/layout/lProcess2"/>
    <dgm:cxn modelId="{A3A955CA-7F90-40B1-8A46-B4DA0F6D6487}" type="presParOf" srcId="{A92D019E-2AF6-4B44-99A9-ADA7EDFC2E7A}" destId="{4F4319F5-CE13-47B4-8E9E-2911A66557C2}" srcOrd="2" destOrd="0" presId="urn:microsoft.com/office/officeart/2005/8/layout/lProcess2"/>
    <dgm:cxn modelId="{4A370317-D2D2-426C-8B08-C223D3E95BAA}" type="presParOf" srcId="{4F4319F5-CE13-47B4-8E9E-2911A66557C2}" destId="{D6A6F9D6-4639-4144-854F-F9C22BBCF1B2}" srcOrd="0" destOrd="0" presId="urn:microsoft.com/office/officeart/2005/8/layout/lProcess2"/>
    <dgm:cxn modelId="{527BF058-BDFE-4CD7-B802-91261312E8E6}" type="presParOf" srcId="{D6A6F9D6-4639-4144-854F-F9C22BBCF1B2}" destId="{FB4961ED-1732-4636-8332-AB30A3565F9E}" srcOrd="0" destOrd="0" presId="urn:microsoft.com/office/officeart/2005/8/layout/lProcess2"/>
    <dgm:cxn modelId="{E442134C-BA33-436A-821A-7DEBF256ABB2}" type="presParOf" srcId="{D6A6F9D6-4639-4144-854F-F9C22BBCF1B2}" destId="{381B9CC2-02D1-42E9-A2BA-A2BC698C86D6}" srcOrd="1" destOrd="0" presId="urn:microsoft.com/office/officeart/2005/8/layout/lProcess2"/>
    <dgm:cxn modelId="{176E7389-84A5-4ADC-911E-38A19F6FA86C}" type="presParOf" srcId="{D6A6F9D6-4639-4144-854F-F9C22BBCF1B2}" destId="{ECEDA0BC-A499-4170-A7F2-3DC8DBD747CB}" srcOrd="2" destOrd="0" presId="urn:microsoft.com/office/officeart/2005/8/layout/lProcess2"/>
    <dgm:cxn modelId="{AD08A235-7CA5-444C-BB5C-99FB62D77323}" type="presParOf" srcId="{D6A6F9D6-4639-4144-854F-F9C22BBCF1B2}" destId="{8D40BF5B-0488-4A09-8640-61DE8AAE1CAB}" srcOrd="3" destOrd="0" presId="urn:microsoft.com/office/officeart/2005/8/layout/lProcess2"/>
    <dgm:cxn modelId="{B8AB0E3F-15DA-4800-A790-73C8A0D8D242}" type="presParOf" srcId="{D6A6F9D6-4639-4144-854F-F9C22BBCF1B2}" destId="{ACF0647F-0F45-4F98-9B26-75B2C3BFDC01}" srcOrd="4" destOrd="0" presId="urn:microsoft.com/office/officeart/2005/8/layout/lProcess2"/>
    <dgm:cxn modelId="{13A9087F-B9B6-4A34-97BF-595DB16E36AD}" type="presParOf" srcId="{9D88F561-AD4F-4D74-B6B6-4D6BA9F4133C}" destId="{9B8D1A95-176D-4631-9545-805A331CECA7}" srcOrd="1" destOrd="0" presId="urn:microsoft.com/office/officeart/2005/8/layout/lProcess2"/>
    <dgm:cxn modelId="{2210F183-AB93-419C-9D83-51F1CEF004E2}" type="presParOf" srcId="{9D88F561-AD4F-4D74-B6B6-4D6BA9F4133C}" destId="{2BC3E186-5359-4E3E-BCD7-EF25F29AD8E1}" srcOrd="2" destOrd="0" presId="urn:microsoft.com/office/officeart/2005/8/layout/lProcess2"/>
    <dgm:cxn modelId="{E55AED7F-521E-40BF-8436-F1D1636727A7}" type="presParOf" srcId="{2BC3E186-5359-4E3E-BCD7-EF25F29AD8E1}" destId="{282A4D3C-2524-43DD-B95E-AF45FDA8F4B9}" srcOrd="0" destOrd="0" presId="urn:microsoft.com/office/officeart/2005/8/layout/lProcess2"/>
    <dgm:cxn modelId="{24F4B4B2-FAEF-4E1A-B948-6D9269CED97C}" type="presParOf" srcId="{2BC3E186-5359-4E3E-BCD7-EF25F29AD8E1}" destId="{13F4DA4E-1CA5-46DB-8229-81BF23923437}" srcOrd="1" destOrd="0" presId="urn:microsoft.com/office/officeart/2005/8/layout/lProcess2"/>
    <dgm:cxn modelId="{A436F203-57EC-429A-A38E-2F3B6102BB2E}" type="presParOf" srcId="{2BC3E186-5359-4E3E-BCD7-EF25F29AD8E1}" destId="{B0E48328-324C-4460-A20E-5005E1871C1B}" srcOrd="2" destOrd="0" presId="urn:microsoft.com/office/officeart/2005/8/layout/lProcess2"/>
    <dgm:cxn modelId="{8F8803A5-C00F-4DE6-8E4D-F1C2784862F0}" type="presParOf" srcId="{B0E48328-324C-4460-A20E-5005E1871C1B}" destId="{C20C7093-98BD-4EC5-9500-41B0C307F789}" srcOrd="0" destOrd="0" presId="urn:microsoft.com/office/officeart/2005/8/layout/lProcess2"/>
    <dgm:cxn modelId="{73B9E2C7-6957-4C9B-9D99-BA05861506E9}" type="presParOf" srcId="{C20C7093-98BD-4EC5-9500-41B0C307F789}" destId="{1EDE769C-CB5A-4866-B62D-297563083C07}" srcOrd="0" destOrd="0" presId="urn:microsoft.com/office/officeart/2005/8/layout/lProcess2"/>
    <dgm:cxn modelId="{EF0535A0-96A1-4F05-859B-8021849B9A57}" type="presParOf" srcId="{C20C7093-98BD-4EC5-9500-41B0C307F789}" destId="{C0B8CEC2-A24B-47D6-BA83-E22762BC4A3B}" srcOrd="1" destOrd="0" presId="urn:microsoft.com/office/officeart/2005/8/layout/lProcess2"/>
    <dgm:cxn modelId="{31E8FB02-4F15-4050-8614-EFA0547E1EDD}" type="presParOf" srcId="{C20C7093-98BD-4EC5-9500-41B0C307F789}" destId="{E15DC0A7-8301-492C-B310-FBCA2E6C89E1}" srcOrd="2" destOrd="0" presId="urn:microsoft.com/office/officeart/2005/8/layout/lProcess2"/>
    <dgm:cxn modelId="{0957854A-2F98-4AFB-AD4C-439F580E551F}" type="presParOf" srcId="{C20C7093-98BD-4EC5-9500-41B0C307F789}" destId="{9DFB3289-3743-426E-B347-0B355110CCC6}" srcOrd="3" destOrd="0" presId="urn:microsoft.com/office/officeart/2005/8/layout/lProcess2"/>
    <dgm:cxn modelId="{1A583A9A-A169-49FC-B2DC-BD17EEE91390}" type="presParOf" srcId="{C20C7093-98BD-4EC5-9500-41B0C307F789}" destId="{918F06DA-5F50-49F8-B0A2-A3B163479A0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Ormanın üst sınırı daha yüksektir.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11AF6E43-2C3E-486D-B08D-3586EE204917}">
      <dgm:prSet/>
      <dgm:spPr/>
      <dgm:t>
        <a:bodyPr/>
        <a:lstStyle/>
        <a:p>
          <a:r>
            <a:rPr lang="tr-TR" b="1" i="1" dirty="0"/>
            <a:t>Yerleşmenin üst sınırı daha yüksektir.</a:t>
          </a:r>
        </a:p>
      </dgm:t>
    </dgm:pt>
    <dgm:pt modelId="{D49E733C-AC6C-49C3-80E7-E64DF8CA95E1}" type="parTrans" cxnId="{3C604386-A47F-4918-923D-84EED6CB81F8}">
      <dgm:prSet/>
      <dgm:spPr/>
      <dgm:t>
        <a:bodyPr/>
        <a:lstStyle/>
        <a:p>
          <a:endParaRPr lang="tr-TR"/>
        </a:p>
      </dgm:t>
    </dgm:pt>
    <dgm:pt modelId="{84C8EE76-FE3D-46C5-BDB3-2FF0934048BB}" type="sibTrans" cxnId="{3C604386-A47F-4918-923D-84EED6CB81F8}">
      <dgm:prSet/>
      <dgm:spPr/>
      <dgm:t>
        <a:bodyPr/>
        <a:lstStyle/>
        <a:p>
          <a:endParaRPr lang="tr-TR"/>
        </a:p>
      </dgm:t>
    </dgm:pt>
    <dgm:pt modelId="{614CD0D0-8768-489B-9165-733887711581}">
      <dgm:prSet/>
      <dgm:spPr/>
      <dgm:t>
        <a:bodyPr/>
        <a:lstStyle/>
        <a:p>
          <a:r>
            <a:rPr lang="tr-TR" b="1" i="1" dirty="0"/>
            <a:t>Tarım üst sınırı daha yüksektir.</a:t>
          </a:r>
        </a:p>
      </dgm:t>
    </dgm:pt>
    <dgm:pt modelId="{194C2D1C-8A4A-48A0-8984-46EC72538E06}" type="parTrans" cxnId="{E0F0B418-628A-4B6D-BD64-6F95DE7F68B8}">
      <dgm:prSet/>
      <dgm:spPr/>
      <dgm:t>
        <a:bodyPr/>
        <a:lstStyle/>
        <a:p>
          <a:endParaRPr lang="tr-TR"/>
        </a:p>
      </dgm:t>
    </dgm:pt>
    <dgm:pt modelId="{C5349CA3-6123-4142-BE0B-C9A78A7992C6}" type="sibTrans" cxnId="{E0F0B418-628A-4B6D-BD64-6F95DE7F68B8}">
      <dgm:prSet/>
      <dgm:spPr/>
      <dgm:t>
        <a:bodyPr/>
        <a:lstStyle/>
        <a:p>
          <a:endParaRPr lang="tr-TR"/>
        </a:p>
      </dgm:t>
    </dgm:pt>
    <dgm:pt modelId="{E7A3BDD9-A5EA-4ADF-9B45-10E116C13E9F}">
      <dgm:prSet/>
      <dgm:spPr/>
      <dgm:t>
        <a:bodyPr/>
        <a:lstStyle/>
        <a:p>
          <a:r>
            <a:rPr lang="tr-TR" b="1" i="1" dirty="0"/>
            <a:t>Kalıcı kar sınırı daha yüksektir.</a:t>
          </a:r>
        </a:p>
      </dgm:t>
    </dgm:pt>
    <dgm:pt modelId="{9EC195D0-308A-4477-98D3-16CAB603A736}" type="parTrans" cxnId="{3AB1F19B-D073-4A88-B99B-8CBE0EE5DE37}">
      <dgm:prSet/>
      <dgm:spPr/>
      <dgm:t>
        <a:bodyPr/>
        <a:lstStyle/>
        <a:p>
          <a:endParaRPr lang="tr-TR"/>
        </a:p>
      </dgm:t>
    </dgm:pt>
    <dgm:pt modelId="{C80E5C9A-5D82-412E-8C55-769CBC3F6504}" type="sibTrans" cxnId="{3AB1F19B-D073-4A88-B99B-8CBE0EE5DE37}">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4">
        <dgm:presLayoutVars>
          <dgm:chMax val="0"/>
          <dgm:bulletEnabled val="1"/>
        </dgm:presLayoutVars>
      </dgm:prSet>
      <dgm:spPr/>
    </dgm:pt>
    <dgm:pt modelId="{D2713160-7F17-422B-93F8-D6F7A87191DD}" type="pres">
      <dgm:prSet presAssocID="{294ACD17-EDDB-4CFE-835C-4E75600249D7}" presName="spacer" presStyleCnt="0"/>
      <dgm:spPr/>
    </dgm:pt>
    <dgm:pt modelId="{2034B0DD-A4E1-4738-8458-851916FCFB55}" type="pres">
      <dgm:prSet presAssocID="{11AF6E43-2C3E-486D-B08D-3586EE204917}" presName="parentText" presStyleLbl="node1" presStyleIdx="1" presStyleCnt="4">
        <dgm:presLayoutVars>
          <dgm:chMax val="0"/>
          <dgm:bulletEnabled val="1"/>
        </dgm:presLayoutVars>
      </dgm:prSet>
      <dgm:spPr/>
    </dgm:pt>
    <dgm:pt modelId="{31291130-0927-4008-9D9C-16E65A80C478}" type="pres">
      <dgm:prSet presAssocID="{84C8EE76-FE3D-46C5-BDB3-2FF0934048BB}" presName="spacer" presStyleCnt="0"/>
      <dgm:spPr/>
    </dgm:pt>
    <dgm:pt modelId="{AC4529B7-79A3-4C8D-B238-1718DC2FE757}" type="pres">
      <dgm:prSet presAssocID="{614CD0D0-8768-489B-9165-733887711581}" presName="parentText" presStyleLbl="node1" presStyleIdx="2" presStyleCnt="4">
        <dgm:presLayoutVars>
          <dgm:chMax val="0"/>
          <dgm:bulletEnabled val="1"/>
        </dgm:presLayoutVars>
      </dgm:prSet>
      <dgm:spPr/>
    </dgm:pt>
    <dgm:pt modelId="{23CC14C3-935A-40D6-9F40-47CCA99E2F07}" type="pres">
      <dgm:prSet presAssocID="{C5349CA3-6123-4142-BE0B-C9A78A7992C6}" presName="spacer" presStyleCnt="0"/>
      <dgm:spPr/>
    </dgm:pt>
    <dgm:pt modelId="{5ECC7C81-DFC9-42F3-889B-C03FDF10AEDB}" type="pres">
      <dgm:prSet presAssocID="{E7A3BDD9-A5EA-4ADF-9B45-10E116C13E9F}" presName="parentText" presStyleLbl="node1" presStyleIdx="3" presStyleCnt="4">
        <dgm:presLayoutVars>
          <dgm:chMax val="0"/>
          <dgm:bulletEnabled val="1"/>
        </dgm:presLayoutVars>
      </dgm:prSet>
      <dgm:spPr/>
    </dgm:pt>
  </dgm:ptLst>
  <dgm:cxnLst>
    <dgm:cxn modelId="{6D774C30-E91B-4569-A5DC-6830FC9846C6}" srcId="{DFD7ECD1-F765-484C-A3E1-8EF6323BED7A}" destId="{9CB1D0E4-9274-4E74-9539-1F1BBF283125}" srcOrd="0" destOrd="0" parTransId="{0E174D06-0CAD-4015-997C-BE87E9E9F39C}" sibTransId="{294ACD17-EDDB-4CFE-835C-4E75600249D7}"/>
    <dgm:cxn modelId="{C610380F-7EE9-4F7A-9256-7958FB45B834}" type="presOf" srcId="{DFD7ECD1-F765-484C-A3E1-8EF6323BED7A}" destId="{C14402E2-9B57-4E65-902B-F4E1B4A92065}" srcOrd="0" destOrd="0" presId="urn:microsoft.com/office/officeart/2005/8/layout/vList2"/>
    <dgm:cxn modelId="{18B1B4BA-47E8-42C5-93B7-6548AD0CBAC4}" type="presOf" srcId="{614CD0D0-8768-489B-9165-733887711581}" destId="{AC4529B7-79A3-4C8D-B238-1718DC2FE757}" srcOrd="0" destOrd="0" presId="urn:microsoft.com/office/officeart/2005/8/layout/vList2"/>
    <dgm:cxn modelId="{E0F0B418-628A-4B6D-BD64-6F95DE7F68B8}" srcId="{DFD7ECD1-F765-484C-A3E1-8EF6323BED7A}" destId="{614CD0D0-8768-489B-9165-733887711581}" srcOrd="2" destOrd="0" parTransId="{194C2D1C-8A4A-48A0-8984-46EC72538E06}" sibTransId="{C5349CA3-6123-4142-BE0B-C9A78A7992C6}"/>
    <dgm:cxn modelId="{4564AB23-EFC8-4395-A647-2F16F685EFB5}" type="presOf" srcId="{11AF6E43-2C3E-486D-B08D-3586EE204917}" destId="{2034B0DD-A4E1-4738-8458-851916FCFB55}" srcOrd="0" destOrd="0" presId="urn:microsoft.com/office/officeart/2005/8/layout/vList2"/>
    <dgm:cxn modelId="{F823604C-887E-4B00-875C-9AD0715E659D}" type="presOf" srcId="{E7A3BDD9-A5EA-4ADF-9B45-10E116C13E9F}" destId="{5ECC7C81-DFC9-42F3-889B-C03FDF10AEDB}" srcOrd="0" destOrd="0" presId="urn:microsoft.com/office/officeart/2005/8/layout/vList2"/>
    <dgm:cxn modelId="{3AB1F19B-D073-4A88-B99B-8CBE0EE5DE37}" srcId="{DFD7ECD1-F765-484C-A3E1-8EF6323BED7A}" destId="{E7A3BDD9-A5EA-4ADF-9B45-10E116C13E9F}" srcOrd="3" destOrd="0" parTransId="{9EC195D0-308A-4477-98D3-16CAB603A736}" sibTransId="{C80E5C9A-5D82-412E-8C55-769CBC3F6504}"/>
    <dgm:cxn modelId="{3C604386-A47F-4918-923D-84EED6CB81F8}" srcId="{DFD7ECD1-F765-484C-A3E1-8EF6323BED7A}" destId="{11AF6E43-2C3E-486D-B08D-3586EE204917}" srcOrd="1" destOrd="0" parTransId="{D49E733C-AC6C-49C3-80E7-E64DF8CA95E1}" sibTransId="{84C8EE76-FE3D-46C5-BDB3-2FF0934048BB}"/>
    <dgm:cxn modelId="{810891C4-11FF-4AA1-A06E-9CAD4527F481}" type="presOf" srcId="{9CB1D0E4-9274-4E74-9539-1F1BBF283125}" destId="{20794C4C-1198-4917-BC98-5F6A82190385}"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D08E6414-ECE4-4205-9153-96EF54894E64}" type="presParOf" srcId="{C14402E2-9B57-4E65-902B-F4E1B4A92065}" destId="{D2713160-7F17-422B-93F8-D6F7A87191DD}" srcOrd="1" destOrd="0" presId="urn:microsoft.com/office/officeart/2005/8/layout/vList2"/>
    <dgm:cxn modelId="{CE203C60-B435-45FF-AE90-A66488B87D80}" type="presParOf" srcId="{C14402E2-9B57-4E65-902B-F4E1B4A92065}" destId="{2034B0DD-A4E1-4738-8458-851916FCFB55}" srcOrd="2" destOrd="0" presId="urn:microsoft.com/office/officeart/2005/8/layout/vList2"/>
    <dgm:cxn modelId="{85615278-8E03-4B26-BA50-A28696032D66}" type="presParOf" srcId="{C14402E2-9B57-4E65-902B-F4E1B4A92065}" destId="{31291130-0927-4008-9D9C-16E65A80C478}" srcOrd="3" destOrd="0" presId="urn:microsoft.com/office/officeart/2005/8/layout/vList2"/>
    <dgm:cxn modelId="{6D07B818-E8C6-474A-9787-85377FF46286}" type="presParOf" srcId="{C14402E2-9B57-4E65-902B-F4E1B4A92065}" destId="{AC4529B7-79A3-4C8D-B238-1718DC2FE757}" srcOrd="4" destOrd="0" presId="urn:microsoft.com/office/officeart/2005/8/layout/vList2"/>
    <dgm:cxn modelId="{14275346-89F0-4614-9396-7AA4F44A1054}" type="presParOf" srcId="{C14402E2-9B57-4E65-902B-F4E1B4A92065}" destId="{23CC14C3-935A-40D6-9F40-47CCA99E2F07}" srcOrd="5" destOrd="0" presId="urn:microsoft.com/office/officeart/2005/8/layout/vList2"/>
    <dgm:cxn modelId="{432881D9-84AA-440F-BBF7-173542912FC4}" type="presParOf" srcId="{C14402E2-9B57-4E65-902B-F4E1B4A92065}" destId="{5ECC7C81-DFC9-42F3-889B-C03FDF10AED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C7146AC-17AF-4202-8736-EF9CFFB553A7}">
      <dgm:prSet/>
      <dgm:spPr/>
      <dgm:t>
        <a:bodyPr/>
        <a:lstStyle/>
        <a:p>
          <a:r>
            <a:rPr lang="tr-TR" dirty="0"/>
            <a:t>Genel olarak 30-65 derece enlemleri arasında, karaların deniz etkisinden uzak iç kısımlarında görülür.</a:t>
          </a:r>
        </a:p>
      </dgm:t>
    </dgm:pt>
    <dgm:pt modelId="{B1CCFAA6-CF7B-48DD-A0EA-86E8F9BCC824}" type="parTrans" cxnId="{4F5C880E-521C-4AE2-8DA6-F81DB2C1CE3C}">
      <dgm:prSet/>
      <dgm:spPr/>
    </dgm:pt>
    <dgm:pt modelId="{77D73FF1-F828-4040-BACD-0B84354FE9E4}" type="sibTrans" cxnId="{4F5C880E-521C-4AE2-8DA6-F81DB2C1CE3C}">
      <dgm:prSet/>
      <dgm:spPr/>
    </dgm:pt>
    <dgm:pt modelId="{E6665536-9B9D-4F2E-A9D0-AE659260C43C}">
      <dgm:prSet/>
      <dgm:spPr/>
      <dgm:t>
        <a:bodyPr/>
        <a:lstStyle/>
        <a:p>
          <a:r>
            <a:rPr lang="tr-TR" dirty="0"/>
            <a:t>Karasal iklim; Sibirya, Kanada ve Doğu Avrupa’da geniş bir yayılış alanına sahiptir.</a:t>
          </a:r>
        </a:p>
      </dgm:t>
    </dgm:pt>
    <dgm:pt modelId="{01F95763-427F-469F-8792-2077BC719949}" type="parTrans" cxnId="{91682427-7FB6-4400-8EB1-FECEECC65AC6}">
      <dgm:prSet/>
      <dgm:spPr/>
    </dgm:pt>
    <dgm:pt modelId="{0BBBF41D-8C9A-4F88-B31F-A3E18A19B73D}" type="sibTrans" cxnId="{91682427-7FB6-4400-8EB1-FECEECC65AC6}">
      <dgm:prSet/>
      <dgm:spPr/>
    </dgm:pt>
    <dgm:pt modelId="{504039EE-73F1-4705-98A9-7715827BD671}" type="pres">
      <dgm:prSet presAssocID="{2D92AB7E-5F2E-4ACF-9242-6EFEAA22B190}" presName="linear" presStyleCnt="0">
        <dgm:presLayoutVars>
          <dgm:animLvl val="lvl"/>
          <dgm:resizeHandles val="exact"/>
        </dgm:presLayoutVars>
      </dgm:prSet>
      <dgm:spPr/>
    </dgm:pt>
    <dgm:pt modelId="{083FAFE0-6A49-4F85-92F6-955F6787DF36}" type="pres">
      <dgm:prSet presAssocID="{5C7146AC-17AF-4202-8736-EF9CFFB553A7}" presName="parentText" presStyleLbl="node1" presStyleIdx="0" presStyleCnt="2">
        <dgm:presLayoutVars>
          <dgm:chMax val="0"/>
          <dgm:bulletEnabled val="1"/>
        </dgm:presLayoutVars>
      </dgm:prSet>
      <dgm:spPr/>
    </dgm:pt>
    <dgm:pt modelId="{E43CC309-8F17-4A51-A58B-E3B47ABF1F70}" type="pres">
      <dgm:prSet presAssocID="{77D73FF1-F828-4040-BACD-0B84354FE9E4}" presName="spacer" presStyleCnt="0"/>
      <dgm:spPr/>
    </dgm:pt>
    <dgm:pt modelId="{3A7A65DF-3AD8-4E59-BDEC-CB59B8D6E914}" type="pres">
      <dgm:prSet presAssocID="{E6665536-9B9D-4F2E-A9D0-AE659260C43C}" presName="parentText" presStyleLbl="node1" presStyleIdx="1" presStyleCnt="2">
        <dgm:presLayoutVars>
          <dgm:chMax val="0"/>
          <dgm:bulletEnabled val="1"/>
        </dgm:presLayoutVars>
      </dgm:prSet>
      <dgm:spPr/>
    </dgm:pt>
  </dgm:ptLst>
  <dgm:cxnLst>
    <dgm:cxn modelId="{CB1AFC36-0C8D-4D6B-A4A5-0732F88E78A8}" type="presOf" srcId="{5C7146AC-17AF-4202-8736-EF9CFFB553A7}" destId="{083FAFE0-6A49-4F85-92F6-955F6787DF3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F5C880E-521C-4AE2-8DA6-F81DB2C1CE3C}" srcId="{2D92AB7E-5F2E-4ACF-9242-6EFEAA22B190}" destId="{5C7146AC-17AF-4202-8736-EF9CFFB553A7}" srcOrd="0" destOrd="0" parTransId="{B1CCFAA6-CF7B-48DD-A0EA-86E8F9BCC824}" sibTransId="{77D73FF1-F828-4040-BACD-0B84354FE9E4}"/>
    <dgm:cxn modelId="{91682427-7FB6-4400-8EB1-FECEECC65AC6}" srcId="{2D92AB7E-5F2E-4ACF-9242-6EFEAA22B190}" destId="{E6665536-9B9D-4F2E-A9D0-AE659260C43C}" srcOrd="1" destOrd="0" parTransId="{01F95763-427F-469F-8792-2077BC719949}" sibTransId="{0BBBF41D-8C9A-4F88-B31F-A3E18A19B73D}"/>
    <dgm:cxn modelId="{073510BF-F59F-456F-92D5-D3B26FA2959A}" type="presOf" srcId="{E6665536-9B9D-4F2E-A9D0-AE659260C43C}" destId="{3A7A65DF-3AD8-4E59-BDEC-CB59B8D6E914}" srcOrd="0" destOrd="0" presId="urn:microsoft.com/office/officeart/2005/8/layout/vList2"/>
    <dgm:cxn modelId="{D6BC64EB-5D64-455C-AFFC-FA0B7341FB2D}" type="presParOf" srcId="{504039EE-73F1-4705-98A9-7715827BD671}" destId="{083FAFE0-6A49-4F85-92F6-955F6787DF36}" srcOrd="0" destOrd="0" presId="urn:microsoft.com/office/officeart/2005/8/layout/vList2"/>
    <dgm:cxn modelId="{3C071627-6CA4-4FA5-BAF1-8E6655451D38}" type="presParOf" srcId="{504039EE-73F1-4705-98A9-7715827BD671}" destId="{E43CC309-8F17-4A51-A58B-E3B47ABF1F70}" srcOrd="1" destOrd="0" presId="urn:microsoft.com/office/officeart/2005/8/layout/vList2"/>
    <dgm:cxn modelId="{F989150A-4AC5-4401-871A-F654B2A7F07A}" type="presParOf" srcId="{504039EE-73F1-4705-98A9-7715827BD671}" destId="{3A7A65DF-3AD8-4E59-BDEC-CB59B8D6E9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0B65974-95ED-4D25-9C53-FBE3DB95AD84}">
      <dgm:prSet/>
      <dgm:spPr/>
      <dgm:t>
        <a:bodyPr/>
        <a:lstStyle/>
        <a:p>
          <a:r>
            <a:rPr lang="tr-TR" dirty="0"/>
            <a:t>En belirgin özelliği yıllık ve  günlük sıcaklık farkının fazla olmasıdır.</a:t>
          </a:r>
        </a:p>
      </dgm:t>
    </dgm:pt>
    <dgm:pt modelId="{3616DDA2-618A-4561-A697-032B91706BA0}" type="parTrans" cxnId="{38A6CE32-3CEF-4BB5-8523-37A7B0E094C5}">
      <dgm:prSet/>
      <dgm:spPr/>
      <dgm:t>
        <a:bodyPr/>
        <a:lstStyle/>
        <a:p>
          <a:endParaRPr lang="tr-TR"/>
        </a:p>
      </dgm:t>
    </dgm:pt>
    <dgm:pt modelId="{D8E0989A-305E-4895-A9BE-9437FDEF8C2F}" type="sibTrans" cxnId="{38A6CE32-3CEF-4BB5-8523-37A7B0E094C5}">
      <dgm:prSet/>
      <dgm:spPr/>
      <dgm:t>
        <a:bodyPr/>
        <a:lstStyle/>
        <a:p>
          <a:endParaRPr lang="tr-TR"/>
        </a:p>
      </dgm:t>
    </dgm:pt>
    <dgm:pt modelId="{3DC189F2-5F5A-4FA8-ADAB-94CA47DB20AB}">
      <dgm:prSet/>
      <dgm:spPr/>
      <dgm:t>
        <a:bodyPr/>
        <a:lstStyle/>
        <a:p>
          <a:r>
            <a:rPr lang="tr-TR" dirty="0"/>
            <a:t>Yıllık sıcaklık ortalaması 0-10 derecedir.</a:t>
          </a:r>
        </a:p>
      </dgm:t>
    </dgm:pt>
    <dgm:pt modelId="{8D035960-9F6A-4D86-BE5F-16BFC5A0655A}" type="parTrans" cxnId="{995AD1C6-8E10-4811-A41E-57FA62F08506}">
      <dgm:prSet/>
      <dgm:spPr/>
      <dgm:t>
        <a:bodyPr/>
        <a:lstStyle/>
        <a:p>
          <a:endParaRPr lang="tr-TR"/>
        </a:p>
      </dgm:t>
    </dgm:pt>
    <dgm:pt modelId="{D62BC859-148F-4B32-AE91-4FA4544CE249}" type="sibTrans" cxnId="{995AD1C6-8E10-4811-A41E-57FA62F08506}">
      <dgm:prSet/>
      <dgm:spPr/>
      <dgm:t>
        <a:bodyPr/>
        <a:lstStyle/>
        <a:p>
          <a:endParaRPr lang="tr-TR"/>
        </a:p>
      </dgm:t>
    </dgm:pt>
    <dgm:pt modelId="{66516478-DE34-4671-B1DD-D728A214DCA6}">
      <dgm:prSet/>
      <dgm:spPr/>
      <dgm:t>
        <a:bodyPr/>
        <a:lstStyle/>
        <a:p>
          <a:r>
            <a:rPr lang="tr-TR" dirty="0"/>
            <a:t>Kışlar çok soğuk geçer ve uzun sürer.</a:t>
          </a:r>
        </a:p>
      </dgm:t>
    </dgm:pt>
    <dgm:pt modelId="{6D7C823B-3B76-420D-8DDD-54B14ED805D9}" type="parTrans" cxnId="{15E92713-FB22-46A0-9E52-8978062F47A7}">
      <dgm:prSet/>
      <dgm:spPr/>
      <dgm:t>
        <a:bodyPr/>
        <a:lstStyle/>
        <a:p>
          <a:endParaRPr lang="tr-TR"/>
        </a:p>
      </dgm:t>
    </dgm:pt>
    <dgm:pt modelId="{E5ACB158-D972-4F59-88CC-90A02DD12861}" type="sibTrans" cxnId="{15E92713-FB22-46A0-9E52-8978062F47A7}">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9841E073-7E85-49AD-99CA-63C29EC98798}" type="pres">
      <dgm:prSet presAssocID="{D0B65974-95ED-4D25-9C53-FBE3DB95AD84}" presName="parentText" presStyleLbl="node1" presStyleIdx="0" presStyleCnt="3">
        <dgm:presLayoutVars>
          <dgm:chMax val="0"/>
          <dgm:bulletEnabled val="1"/>
        </dgm:presLayoutVars>
      </dgm:prSet>
      <dgm:spPr/>
    </dgm:pt>
    <dgm:pt modelId="{20357AB0-F5F3-4E2A-B5C5-5C4FE856D231}" type="pres">
      <dgm:prSet presAssocID="{D8E0989A-305E-4895-A9BE-9437FDEF8C2F}" presName="spacer" presStyleCnt="0"/>
      <dgm:spPr/>
    </dgm:pt>
    <dgm:pt modelId="{7E87B4B3-91A4-49AC-935C-9241AAAF6775}" type="pres">
      <dgm:prSet presAssocID="{3DC189F2-5F5A-4FA8-ADAB-94CA47DB20AB}" presName="parentText" presStyleLbl="node1" presStyleIdx="1" presStyleCnt="3">
        <dgm:presLayoutVars>
          <dgm:chMax val="0"/>
          <dgm:bulletEnabled val="1"/>
        </dgm:presLayoutVars>
      </dgm:prSet>
      <dgm:spPr/>
    </dgm:pt>
    <dgm:pt modelId="{FE9D6FA5-349F-4FE3-99C6-FAD7F2C87CD2}" type="pres">
      <dgm:prSet presAssocID="{D62BC859-148F-4B32-AE91-4FA4544CE249}" presName="spacer" presStyleCnt="0"/>
      <dgm:spPr/>
    </dgm:pt>
    <dgm:pt modelId="{F7D915BD-22F7-4579-AC15-0F752F8A6800}" type="pres">
      <dgm:prSet presAssocID="{66516478-DE34-4671-B1DD-D728A214DCA6}" presName="parentText" presStyleLbl="node1" presStyleIdx="2" presStyleCnt="3">
        <dgm:presLayoutVars>
          <dgm:chMax val="0"/>
          <dgm:bulletEnabled val="1"/>
        </dgm:presLayoutVars>
      </dgm:prSet>
      <dgm:spPr/>
    </dgm:pt>
  </dgm:ptLst>
  <dgm:cxnLst>
    <dgm:cxn modelId="{C9ABC70F-B2F0-4545-8723-D2C26BBD2C4F}" type="presOf" srcId="{D0B65974-95ED-4D25-9C53-FBE3DB95AD84}" destId="{9841E073-7E85-49AD-99CA-63C29EC98798}" srcOrd="0" destOrd="0" presId="urn:microsoft.com/office/officeart/2005/8/layout/vList2"/>
    <dgm:cxn modelId="{15E92713-FB22-46A0-9E52-8978062F47A7}" srcId="{2D92AB7E-5F2E-4ACF-9242-6EFEAA22B190}" destId="{66516478-DE34-4671-B1DD-D728A214DCA6}" srcOrd="2" destOrd="0" parTransId="{6D7C823B-3B76-420D-8DDD-54B14ED805D9}" sibTransId="{E5ACB158-D972-4F59-88CC-90A02DD12861}"/>
    <dgm:cxn modelId="{9FCD0828-2923-4099-9207-B1419DE23EB6}" type="presOf" srcId="{66516478-DE34-4671-B1DD-D728A214DCA6}" destId="{F7D915BD-22F7-4579-AC15-0F752F8A6800}" srcOrd="0" destOrd="0" presId="urn:microsoft.com/office/officeart/2005/8/layout/vList2"/>
    <dgm:cxn modelId="{C87C9EE3-3DA0-455A-8D0A-38528D9FA0BA}" type="presOf" srcId="{3DC189F2-5F5A-4FA8-ADAB-94CA47DB20AB}" destId="{7E87B4B3-91A4-49AC-935C-9241AAAF6775}"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995AD1C6-8E10-4811-A41E-57FA62F08506}" srcId="{2D92AB7E-5F2E-4ACF-9242-6EFEAA22B190}" destId="{3DC189F2-5F5A-4FA8-ADAB-94CA47DB20AB}" srcOrd="1" destOrd="0" parTransId="{8D035960-9F6A-4D86-BE5F-16BFC5A0655A}" sibTransId="{D62BC859-148F-4B32-AE91-4FA4544CE249}"/>
    <dgm:cxn modelId="{38A6CE32-3CEF-4BB5-8523-37A7B0E094C5}" srcId="{2D92AB7E-5F2E-4ACF-9242-6EFEAA22B190}" destId="{D0B65974-95ED-4D25-9C53-FBE3DB95AD84}" srcOrd="0" destOrd="0" parTransId="{3616DDA2-618A-4561-A697-032B91706BA0}" sibTransId="{D8E0989A-305E-4895-A9BE-9437FDEF8C2F}"/>
    <dgm:cxn modelId="{C2C97133-3171-4651-8817-98E1F90BBC6E}" type="presParOf" srcId="{504039EE-73F1-4705-98A9-7715827BD671}" destId="{9841E073-7E85-49AD-99CA-63C29EC98798}" srcOrd="0" destOrd="0" presId="urn:microsoft.com/office/officeart/2005/8/layout/vList2"/>
    <dgm:cxn modelId="{59159130-7F31-4412-B313-8CE655FE4DC0}" type="presParOf" srcId="{504039EE-73F1-4705-98A9-7715827BD671}" destId="{20357AB0-F5F3-4E2A-B5C5-5C4FE856D231}" srcOrd="1" destOrd="0" presId="urn:microsoft.com/office/officeart/2005/8/layout/vList2"/>
    <dgm:cxn modelId="{481C4AEC-41BE-4210-A028-B445BEE6641F}" type="presParOf" srcId="{504039EE-73F1-4705-98A9-7715827BD671}" destId="{7E87B4B3-91A4-49AC-935C-9241AAAF6775}" srcOrd="2" destOrd="0" presId="urn:microsoft.com/office/officeart/2005/8/layout/vList2"/>
    <dgm:cxn modelId="{90745D89-2665-46EF-8158-8D6A759774A8}" type="presParOf" srcId="{504039EE-73F1-4705-98A9-7715827BD671}" destId="{FE9D6FA5-349F-4FE3-99C6-FAD7F2C87CD2}" srcOrd="3" destOrd="0" presId="urn:microsoft.com/office/officeart/2005/8/layout/vList2"/>
    <dgm:cxn modelId="{59BEC0C0-B954-474C-9C36-1F3823374E3D}" type="presParOf" srcId="{504039EE-73F1-4705-98A9-7715827BD671}" destId="{F7D915BD-22F7-4579-AC15-0F752F8A68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D236822-94B5-4E3D-9341-CD98B1C0A3C3}">
      <dgm:prSet/>
      <dgm:spPr/>
      <dgm:t>
        <a:bodyPr/>
        <a:lstStyle/>
        <a:p>
          <a:r>
            <a:rPr lang="tr-TR" dirty="0"/>
            <a:t>Yazlar kısa ve sıcaktır.</a:t>
          </a:r>
        </a:p>
      </dgm:t>
    </dgm:pt>
    <dgm:pt modelId="{04350B5F-3F8C-4A35-8B27-0FD23D3442BB}" type="parTrans" cxnId="{40736BA1-7926-49B6-9993-B1DD73179FC1}">
      <dgm:prSet/>
      <dgm:spPr/>
    </dgm:pt>
    <dgm:pt modelId="{54171213-C82C-4F62-BE9B-E22E3A527D6C}" type="sibTrans" cxnId="{40736BA1-7926-49B6-9993-B1DD73179FC1}">
      <dgm:prSet/>
      <dgm:spPr/>
    </dgm:pt>
    <dgm:pt modelId="{44A820BF-CD8F-49B0-995B-24D677A9F6A2}">
      <dgm:prSet/>
      <dgm:spPr/>
      <dgm:t>
        <a:bodyPr/>
        <a:lstStyle/>
        <a:p>
          <a:r>
            <a:rPr lang="tr-TR" dirty="0"/>
            <a:t>Yıllık yağış miktarı 500-600mm civarındadır.</a:t>
          </a:r>
        </a:p>
      </dgm:t>
    </dgm:pt>
    <dgm:pt modelId="{A6BC7C9D-BFB9-42F8-94F1-FA35E23C7153}" type="parTrans" cxnId="{78CAF60F-B88A-4CC3-A87A-AD47BC47C3FF}">
      <dgm:prSet/>
      <dgm:spPr/>
    </dgm:pt>
    <dgm:pt modelId="{44D99C0F-95BD-4EB8-9D83-7C45C5F2BBAE}" type="sibTrans" cxnId="{78CAF60F-B88A-4CC3-A87A-AD47BC47C3FF}">
      <dgm:prSet/>
      <dgm:spPr/>
    </dgm:pt>
    <dgm:pt modelId="{1AA67378-8F2B-4D0A-95A9-ADBEB9E42507}">
      <dgm:prSet/>
      <dgm:spPr/>
      <dgm:t>
        <a:bodyPr/>
        <a:lstStyle/>
        <a:p>
          <a:r>
            <a:rPr lang="tr-TR" dirty="0"/>
            <a:t>Kış yağışları daha çok kar şeklindedir.</a:t>
          </a:r>
        </a:p>
      </dgm:t>
    </dgm:pt>
    <dgm:pt modelId="{2D92C5DC-A227-41C3-9FA8-AEAE89B81F12}" type="parTrans" cxnId="{0B9CD51B-EB53-47B4-BD78-B9BF08F0E5DB}">
      <dgm:prSet/>
      <dgm:spPr/>
    </dgm:pt>
    <dgm:pt modelId="{6C3E1C9D-318C-4800-BBE4-B0A662B9AF31}" type="sibTrans" cxnId="{0B9CD51B-EB53-47B4-BD78-B9BF08F0E5DB}">
      <dgm:prSet/>
      <dgm:spPr/>
    </dgm:pt>
    <dgm:pt modelId="{504039EE-73F1-4705-98A9-7715827BD671}" type="pres">
      <dgm:prSet presAssocID="{2D92AB7E-5F2E-4ACF-9242-6EFEAA22B190}" presName="linear" presStyleCnt="0">
        <dgm:presLayoutVars>
          <dgm:animLvl val="lvl"/>
          <dgm:resizeHandles val="exact"/>
        </dgm:presLayoutVars>
      </dgm:prSet>
      <dgm:spPr/>
    </dgm:pt>
    <dgm:pt modelId="{A5575C8A-A9A6-40F9-9B41-2835687715A7}" type="pres">
      <dgm:prSet presAssocID="{ED236822-94B5-4E3D-9341-CD98B1C0A3C3}" presName="parentText" presStyleLbl="node1" presStyleIdx="0" presStyleCnt="3">
        <dgm:presLayoutVars>
          <dgm:chMax val="0"/>
          <dgm:bulletEnabled val="1"/>
        </dgm:presLayoutVars>
      </dgm:prSet>
      <dgm:spPr/>
    </dgm:pt>
    <dgm:pt modelId="{8AE4DDDC-F669-40AF-9E44-6B7F252A79A6}" type="pres">
      <dgm:prSet presAssocID="{54171213-C82C-4F62-BE9B-E22E3A527D6C}" presName="spacer" presStyleCnt="0"/>
      <dgm:spPr/>
    </dgm:pt>
    <dgm:pt modelId="{26484BF8-4DCD-43DE-AB41-65969A843355}" type="pres">
      <dgm:prSet presAssocID="{44A820BF-CD8F-49B0-995B-24D677A9F6A2}" presName="parentText" presStyleLbl="node1" presStyleIdx="1" presStyleCnt="3">
        <dgm:presLayoutVars>
          <dgm:chMax val="0"/>
          <dgm:bulletEnabled val="1"/>
        </dgm:presLayoutVars>
      </dgm:prSet>
      <dgm:spPr/>
    </dgm:pt>
    <dgm:pt modelId="{5B1EF707-DB05-455A-B775-6EFCCC9BAD3C}" type="pres">
      <dgm:prSet presAssocID="{44D99C0F-95BD-4EB8-9D83-7C45C5F2BBAE}" presName="spacer" presStyleCnt="0"/>
      <dgm:spPr/>
    </dgm:pt>
    <dgm:pt modelId="{EDB119CA-8B18-48B2-8CA7-E1E78897796E}" type="pres">
      <dgm:prSet presAssocID="{1AA67378-8F2B-4D0A-95A9-ADBEB9E42507}" presName="parentText" presStyleLbl="node1" presStyleIdx="2" presStyleCnt="3">
        <dgm:presLayoutVars>
          <dgm:chMax val="0"/>
          <dgm:bulletEnabled val="1"/>
        </dgm:presLayoutVars>
      </dgm:prSet>
      <dgm:spPr/>
    </dgm:pt>
  </dgm:ptLst>
  <dgm:cxnLst>
    <dgm:cxn modelId="{245E3C52-5403-4A4C-A239-E4D3BE85BA79}" type="presOf" srcId="{ED236822-94B5-4E3D-9341-CD98B1C0A3C3}" destId="{A5575C8A-A9A6-40F9-9B41-2835687715A7}" srcOrd="0" destOrd="0" presId="urn:microsoft.com/office/officeart/2005/8/layout/vList2"/>
    <dgm:cxn modelId="{40736BA1-7926-49B6-9993-B1DD73179FC1}" srcId="{2D92AB7E-5F2E-4ACF-9242-6EFEAA22B190}" destId="{ED236822-94B5-4E3D-9341-CD98B1C0A3C3}" srcOrd="0" destOrd="0" parTransId="{04350B5F-3F8C-4A35-8B27-0FD23D3442BB}" sibTransId="{54171213-C82C-4F62-BE9B-E22E3A527D6C}"/>
    <dgm:cxn modelId="{D197936B-5AA7-4105-8F0C-8568E4F8E852}" type="presOf" srcId="{2D92AB7E-5F2E-4ACF-9242-6EFEAA22B190}" destId="{504039EE-73F1-4705-98A9-7715827BD671}" srcOrd="0" destOrd="0" presId="urn:microsoft.com/office/officeart/2005/8/layout/vList2"/>
    <dgm:cxn modelId="{933C1CE9-949E-4473-939D-9547BB7CB3D2}" type="presOf" srcId="{1AA67378-8F2B-4D0A-95A9-ADBEB9E42507}" destId="{EDB119CA-8B18-48B2-8CA7-E1E78897796E}" srcOrd="0" destOrd="0" presId="urn:microsoft.com/office/officeart/2005/8/layout/vList2"/>
    <dgm:cxn modelId="{78CAF60F-B88A-4CC3-A87A-AD47BC47C3FF}" srcId="{2D92AB7E-5F2E-4ACF-9242-6EFEAA22B190}" destId="{44A820BF-CD8F-49B0-995B-24D677A9F6A2}" srcOrd="1" destOrd="0" parTransId="{A6BC7C9D-BFB9-42F8-94F1-FA35E23C7153}" sibTransId="{44D99C0F-95BD-4EB8-9D83-7C45C5F2BBAE}"/>
    <dgm:cxn modelId="{0B9CD51B-EB53-47B4-BD78-B9BF08F0E5DB}" srcId="{2D92AB7E-5F2E-4ACF-9242-6EFEAA22B190}" destId="{1AA67378-8F2B-4D0A-95A9-ADBEB9E42507}" srcOrd="2" destOrd="0" parTransId="{2D92C5DC-A227-41C3-9FA8-AEAE89B81F12}" sibTransId="{6C3E1C9D-318C-4800-BBE4-B0A662B9AF31}"/>
    <dgm:cxn modelId="{7E94460B-EC84-4879-A084-7B5A4699FAB8}" type="presOf" srcId="{44A820BF-CD8F-49B0-995B-24D677A9F6A2}" destId="{26484BF8-4DCD-43DE-AB41-65969A843355}" srcOrd="0" destOrd="0" presId="urn:microsoft.com/office/officeart/2005/8/layout/vList2"/>
    <dgm:cxn modelId="{AD4E3453-51D3-42B8-8824-58539221294B}" type="presParOf" srcId="{504039EE-73F1-4705-98A9-7715827BD671}" destId="{A5575C8A-A9A6-40F9-9B41-2835687715A7}" srcOrd="0" destOrd="0" presId="urn:microsoft.com/office/officeart/2005/8/layout/vList2"/>
    <dgm:cxn modelId="{97C84CDE-48D7-48EF-BC0C-4E8DAAB4D7DD}" type="presParOf" srcId="{504039EE-73F1-4705-98A9-7715827BD671}" destId="{8AE4DDDC-F669-40AF-9E44-6B7F252A79A6}" srcOrd="1" destOrd="0" presId="urn:microsoft.com/office/officeart/2005/8/layout/vList2"/>
    <dgm:cxn modelId="{903807AD-A2D8-48CC-A297-282BA281FC15}" type="presParOf" srcId="{504039EE-73F1-4705-98A9-7715827BD671}" destId="{26484BF8-4DCD-43DE-AB41-65969A843355}" srcOrd="2" destOrd="0" presId="urn:microsoft.com/office/officeart/2005/8/layout/vList2"/>
    <dgm:cxn modelId="{CFB83789-45D5-4616-BBBD-605BF60559D6}" type="presParOf" srcId="{504039EE-73F1-4705-98A9-7715827BD671}" destId="{5B1EF707-DB05-455A-B775-6EFCCC9BAD3C}" srcOrd="3" destOrd="0" presId="urn:microsoft.com/office/officeart/2005/8/layout/vList2"/>
    <dgm:cxn modelId="{31DD056D-6B39-41CC-B974-44FF985A530B}" type="presParOf" srcId="{504039EE-73F1-4705-98A9-7715827BD671}" destId="{EDB119CA-8B18-48B2-8CA7-E1E78897796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D236822-94B5-4E3D-9341-CD98B1C0A3C3}">
      <dgm:prSet/>
      <dgm:spPr/>
      <dgm:t>
        <a:bodyPr/>
        <a:lstStyle/>
        <a:p>
          <a:r>
            <a:rPr lang="tr-TR" dirty="0"/>
            <a:t>Doğal bitki örtüsü Tayga ormanlarıdır.</a:t>
          </a:r>
        </a:p>
      </dgm:t>
    </dgm:pt>
    <dgm:pt modelId="{04350B5F-3F8C-4A35-8B27-0FD23D3442BB}" type="parTrans" cxnId="{40736BA1-7926-49B6-9993-B1DD73179FC1}">
      <dgm:prSet/>
      <dgm:spPr/>
      <dgm:t>
        <a:bodyPr/>
        <a:lstStyle/>
        <a:p>
          <a:endParaRPr lang="tr-TR"/>
        </a:p>
      </dgm:t>
    </dgm:pt>
    <dgm:pt modelId="{54171213-C82C-4F62-BE9B-E22E3A527D6C}" type="sibTrans" cxnId="{40736BA1-7926-49B6-9993-B1DD73179FC1}">
      <dgm:prSet/>
      <dgm:spPr/>
      <dgm:t>
        <a:bodyPr/>
        <a:lstStyle/>
        <a:p>
          <a:endParaRPr lang="tr-TR"/>
        </a:p>
      </dgm:t>
    </dgm:pt>
    <dgm:pt modelId="{79F352CF-D67E-49D5-ACD9-6F05D69FCAA3}">
      <dgm:prSet/>
      <dgm:spPr/>
      <dgm:t>
        <a:bodyPr/>
        <a:lstStyle/>
        <a:p>
          <a:r>
            <a:rPr lang="tr-TR" dirty="0"/>
            <a:t>Toprak türü Podzol toprağıdır.</a:t>
          </a:r>
        </a:p>
      </dgm:t>
    </dgm:pt>
    <dgm:pt modelId="{BF828E4B-3E07-453B-98A0-B6ADF901B883}" type="parTrans" cxnId="{338B3502-3F76-4254-96B2-A60CF40668DE}">
      <dgm:prSet/>
      <dgm:spPr/>
      <dgm:t>
        <a:bodyPr/>
        <a:lstStyle/>
        <a:p>
          <a:endParaRPr lang="tr-TR"/>
        </a:p>
      </dgm:t>
    </dgm:pt>
    <dgm:pt modelId="{3B6E2746-8DDC-42B3-98D2-7EEE6439CEE1}" type="sibTrans" cxnId="{338B3502-3F76-4254-96B2-A60CF40668DE}">
      <dgm:prSet/>
      <dgm:spPr/>
      <dgm:t>
        <a:bodyPr/>
        <a:lstStyle/>
        <a:p>
          <a:endParaRPr lang="tr-TR"/>
        </a:p>
      </dgm:t>
    </dgm:pt>
    <dgm:pt modelId="{D71F34AF-4CDF-48BE-BA7F-069DED7D1113}">
      <dgm:prSet/>
      <dgm:spPr/>
      <dgm:t>
        <a:bodyPr/>
        <a:lstStyle/>
        <a:p>
          <a:r>
            <a:rPr lang="tr-TR" dirty="0"/>
            <a:t>Yağışın azaldığı yerlerde bozkırlar görülür.</a:t>
          </a:r>
        </a:p>
      </dgm:t>
    </dgm:pt>
    <dgm:pt modelId="{EC443A1E-ED90-47FA-85A2-97ED4E0D40F2}" type="parTrans" cxnId="{236B3739-D768-4887-A3E6-D12457AEB6D1}">
      <dgm:prSet/>
      <dgm:spPr/>
      <dgm:t>
        <a:bodyPr/>
        <a:lstStyle/>
        <a:p>
          <a:endParaRPr lang="tr-TR"/>
        </a:p>
      </dgm:t>
    </dgm:pt>
    <dgm:pt modelId="{F3E195B5-50BC-418D-A137-29D3E6E38C9C}" type="sibTrans" cxnId="{236B3739-D768-4887-A3E6-D12457AEB6D1}">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A5575C8A-A9A6-40F9-9B41-2835687715A7}" type="pres">
      <dgm:prSet presAssocID="{ED236822-94B5-4E3D-9341-CD98B1C0A3C3}" presName="parentText" presStyleLbl="node1" presStyleIdx="0" presStyleCnt="3">
        <dgm:presLayoutVars>
          <dgm:chMax val="0"/>
          <dgm:bulletEnabled val="1"/>
        </dgm:presLayoutVars>
      </dgm:prSet>
      <dgm:spPr/>
    </dgm:pt>
    <dgm:pt modelId="{8AE4DDDC-F669-40AF-9E44-6B7F252A79A6}" type="pres">
      <dgm:prSet presAssocID="{54171213-C82C-4F62-BE9B-E22E3A527D6C}" presName="spacer" presStyleCnt="0"/>
      <dgm:spPr/>
    </dgm:pt>
    <dgm:pt modelId="{DE20EA8A-4985-4E07-A2CC-DF5EC0647E2E}" type="pres">
      <dgm:prSet presAssocID="{79F352CF-D67E-49D5-ACD9-6F05D69FCAA3}" presName="parentText" presStyleLbl="node1" presStyleIdx="1" presStyleCnt="3">
        <dgm:presLayoutVars>
          <dgm:chMax val="0"/>
          <dgm:bulletEnabled val="1"/>
        </dgm:presLayoutVars>
      </dgm:prSet>
      <dgm:spPr/>
    </dgm:pt>
    <dgm:pt modelId="{2A0E587F-782C-4AE3-BEBD-F791B0E37EE2}" type="pres">
      <dgm:prSet presAssocID="{3B6E2746-8DDC-42B3-98D2-7EEE6439CEE1}" presName="spacer" presStyleCnt="0"/>
      <dgm:spPr/>
    </dgm:pt>
    <dgm:pt modelId="{A66D6B8E-3B29-49BE-8FC8-1F68BB9E4F87}" type="pres">
      <dgm:prSet presAssocID="{D71F34AF-4CDF-48BE-BA7F-069DED7D1113}" presName="parentText" presStyleLbl="node1" presStyleIdx="2" presStyleCnt="3">
        <dgm:presLayoutVars>
          <dgm:chMax val="0"/>
          <dgm:bulletEnabled val="1"/>
        </dgm:presLayoutVars>
      </dgm:prSet>
      <dgm:spPr/>
    </dgm:pt>
  </dgm:ptLst>
  <dgm:cxnLst>
    <dgm:cxn modelId="{0CFB905F-6AD2-42EB-9D85-12EB74B0F4CE}" type="presOf" srcId="{79F352CF-D67E-49D5-ACD9-6F05D69FCAA3}" destId="{DE20EA8A-4985-4E07-A2CC-DF5EC0647E2E}" srcOrd="0" destOrd="0" presId="urn:microsoft.com/office/officeart/2005/8/layout/vList2"/>
    <dgm:cxn modelId="{245E3C52-5403-4A4C-A239-E4D3BE85BA79}" type="presOf" srcId="{ED236822-94B5-4E3D-9341-CD98B1C0A3C3}" destId="{A5575C8A-A9A6-40F9-9B41-2835687715A7}" srcOrd="0" destOrd="0" presId="urn:microsoft.com/office/officeart/2005/8/layout/vList2"/>
    <dgm:cxn modelId="{40736BA1-7926-49B6-9993-B1DD73179FC1}" srcId="{2D92AB7E-5F2E-4ACF-9242-6EFEAA22B190}" destId="{ED236822-94B5-4E3D-9341-CD98B1C0A3C3}" srcOrd="0" destOrd="0" parTransId="{04350B5F-3F8C-4A35-8B27-0FD23D3442BB}" sibTransId="{54171213-C82C-4F62-BE9B-E22E3A527D6C}"/>
    <dgm:cxn modelId="{D197936B-5AA7-4105-8F0C-8568E4F8E852}" type="presOf" srcId="{2D92AB7E-5F2E-4ACF-9242-6EFEAA22B190}" destId="{504039EE-73F1-4705-98A9-7715827BD671}" srcOrd="0" destOrd="0" presId="urn:microsoft.com/office/officeart/2005/8/layout/vList2"/>
    <dgm:cxn modelId="{236B3739-D768-4887-A3E6-D12457AEB6D1}" srcId="{2D92AB7E-5F2E-4ACF-9242-6EFEAA22B190}" destId="{D71F34AF-4CDF-48BE-BA7F-069DED7D1113}" srcOrd="2" destOrd="0" parTransId="{EC443A1E-ED90-47FA-85A2-97ED4E0D40F2}" sibTransId="{F3E195B5-50BC-418D-A137-29D3E6E38C9C}"/>
    <dgm:cxn modelId="{338B3502-3F76-4254-96B2-A60CF40668DE}" srcId="{2D92AB7E-5F2E-4ACF-9242-6EFEAA22B190}" destId="{79F352CF-D67E-49D5-ACD9-6F05D69FCAA3}" srcOrd="1" destOrd="0" parTransId="{BF828E4B-3E07-453B-98A0-B6ADF901B883}" sibTransId="{3B6E2746-8DDC-42B3-98D2-7EEE6439CEE1}"/>
    <dgm:cxn modelId="{CA518485-AABC-491C-AFA1-C1F6AE84ABE0}" type="presOf" srcId="{D71F34AF-4CDF-48BE-BA7F-069DED7D1113}" destId="{A66D6B8E-3B29-49BE-8FC8-1F68BB9E4F87}" srcOrd="0" destOrd="0" presId="urn:microsoft.com/office/officeart/2005/8/layout/vList2"/>
    <dgm:cxn modelId="{AD4E3453-51D3-42B8-8824-58539221294B}" type="presParOf" srcId="{504039EE-73F1-4705-98A9-7715827BD671}" destId="{A5575C8A-A9A6-40F9-9B41-2835687715A7}" srcOrd="0" destOrd="0" presId="urn:microsoft.com/office/officeart/2005/8/layout/vList2"/>
    <dgm:cxn modelId="{EFDC5586-B689-49DD-8B84-92B2B18A781C}" type="presParOf" srcId="{504039EE-73F1-4705-98A9-7715827BD671}" destId="{8AE4DDDC-F669-40AF-9E44-6B7F252A79A6}" srcOrd="1" destOrd="0" presId="urn:microsoft.com/office/officeart/2005/8/layout/vList2"/>
    <dgm:cxn modelId="{EF4ED717-F221-4F16-91FB-5AEB3EF2375A}" type="presParOf" srcId="{504039EE-73F1-4705-98A9-7715827BD671}" destId="{DE20EA8A-4985-4E07-A2CC-DF5EC0647E2E}" srcOrd="2" destOrd="0" presId="urn:microsoft.com/office/officeart/2005/8/layout/vList2"/>
    <dgm:cxn modelId="{479F3DBE-BEDF-4A81-882B-0DAD34027287}" type="presParOf" srcId="{504039EE-73F1-4705-98A9-7715827BD671}" destId="{2A0E587F-782C-4AE3-BEBD-F791B0E37EE2}" srcOrd="3" destOrd="0" presId="urn:microsoft.com/office/officeart/2005/8/layout/vList2"/>
    <dgm:cxn modelId="{D517573B-7B24-4669-8EED-B7B54BEE0888}" type="presParOf" srcId="{504039EE-73F1-4705-98A9-7715827BD671}" destId="{A66D6B8E-3B29-49BE-8FC8-1F68BB9E4F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3D6A25D-CF1F-4FEF-B442-8760FA1E62C8}">
      <dgm:prSet/>
      <dgm:spPr/>
      <dgm:t>
        <a:bodyPr/>
        <a:lstStyle/>
        <a:p>
          <a:r>
            <a:rPr lang="tr-TR" dirty="0"/>
            <a:t>Kutup daireleri çevresindeki kara içlerinde tundra iklimi etkilidir.</a:t>
          </a:r>
        </a:p>
      </dgm:t>
    </dgm:pt>
    <dgm:pt modelId="{57BCE81E-C148-4059-8802-FD10E140644C}" type="parTrans" cxnId="{8D5A935E-70EE-48EA-938A-D28476321CBE}">
      <dgm:prSet/>
      <dgm:spPr/>
    </dgm:pt>
    <dgm:pt modelId="{57D0A948-94AC-4FA6-BBDB-615B51DDEE36}" type="sibTrans" cxnId="{8D5A935E-70EE-48EA-938A-D28476321CBE}">
      <dgm:prSet/>
      <dgm:spPr/>
    </dgm:pt>
    <dgm:pt modelId="{C2E3A0E5-57E9-488F-8760-C45B7E281EB0}">
      <dgm:prSet/>
      <dgm:spPr/>
      <dgm:t>
        <a:bodyPr/>
        <a:lstStyle/>
        <a:p>
          <a:r>
            <a:rPr lang="tr-TR" dirty="0"/>
            <a:t>İskandinavya yarımadası’yla Kanada’nın kuzeyinde, Sibirya’da ve Grönland adasının kıyı kesimlerinde görülür.</a:t>
          </a:r>
        </a:p>
      </dgm:t>
    </dgm:pt>
    <dgm:pt modelId="{C4E18297-28BF-4CB4-A03F-DFDBDA84769A}" type="parTrans" cxnId="{272419B3-8871-4991-A7B8-772CC0A6670A}">
      <dgm:prSet/>
      <dgm:spPr/>
    </dgm:pt>
    <dgm:pt modelId="{7C3CAE04-581C-465E-909A-091A198BD17F}" type="sibTrans" cxnId="{272419B3-8871-4991-A7B8-772CC0A6670A}">
      <dgm:prSet/>
      <dgm:spPr/>
    </dgm:pt>
    <dgm:pt modelId="{504039EE-73F1-4705-98A9-7715827BD671}" type="pres">
      <dgm:prSet presAssocID="{2D92AB7E-5F2E-4ACF-9242-6EFEAA22B190}" presName="linear" presStyleCnt="0">
        <dgm:presLayoutVars>
          <dgm:animLvl val="lvl"/>
          <dgm:resizeHandles val="exact"/>
        </dgm:presLayoutVars>
      </dgm:prSet>
      <dgm:spPr/>
    </dgm:pt>
    <dgm:pt modelId="{5822A446-6CE0-44B8-847E-A3E54576BB66}" type="pres">
      <dgm:prSet presAssocID="{E3D6A25D-CF1F-4FEF-B442-8760FA1E62C8}" presName="parentText" presStyleLbl="node1" presStyleIdx="0" presStyleCnt="2">
        <dgm:presLayoutVars>
          <dgm:chMax val="0"/>
          <dgm:bulletEnabled val="1"/>
        </dgm:presLayoutVars>
      </dgm:prSet>
      <dgm:spPr/>
    </dgm:pt>
    <dgm:pt modelId="{EF907102-6855-4344-93EA-EF0DC7356DF7}" type="pres">
      <dgm:prSet presAssocID="{57D0A948-94AC-4FA6-BBDB-615B51DDEE36}" presName="spacer" presStyleCnt="0"/>
      <dgm:spPr/>
    </dgm:pt>
    <dgm:pt modelId="{F7BCD626-E774-4B1E-AFD7-B760BB39A051}" type="pres">
      <dgm:prSet presAssocID="{C2E3A0E5-57E9-488F-8760-C45B7E281EB0}" presName="parentText" presStyleLbl="node1" presStyleIdx="1" presStyleCnt="2">
        <dgm:presLayoutVars>
          <dgm:chMax val="0"/>
          <dgm:bulletEnabled val="1"/>
        </dgm:presLayoutVars>
      </dgm:prSet>
      <dgm:spPr/>
    </dgm:pt>
  </dgm:ptLst>
  <dgm:cxnLst>
    <dgm:cxn modelId="{D197936B-5AA7-4105-8F0C-8568E4F8E852}" type="presOf" srcId="{2D92AB7E-5F2E-4ACF-9242-6EFEAA22B190}" destId="{504039EE-73F1-4705-98A9-7715827BD671}" srcOrd="0" destOrd="0" presId="urn:microsoft.com/office/officeart/2005/8/layout/vList2"/>
    <dgm:cxn modelId="{8D5A935E-70EE-48EA-938A-D28476321CBE}" srcId="{2D92AB7E-5F2E-4ACF-9242-6EFEAA22B190}" destId="{E3D6A25D-CF1F-4FEF-B442-8760FA1E62C8}" srcOrd="0" destOrd="0" parTransId="{57BCE81E-C148-4059-8802-FD10E140644C}" sibTransId="{57D0A948-94AC-4FA6-BBDB-615B51DDEE36}"/>
    <dgm:cxn modelId="{F16E41E3-ABB3-4320-B7B7-BD41EA2DBA70}" type="presOf" srcId="{C2E3A0E5-57E9-488F-8760-C45B7E281EB0}" destId="{F7BCD626-E774-4B1E-AFD7-B760BB39A051}" srcOrd="0" destOrd="0" presId="urn:microsoft.com/office/officeart/2005/8/layout/vList2"/>
    <dgm:cxn modelId="{272419B3-8871-4991-A7B8-772CC0A6670A}" srcId="{2D92AB7E-5F2E-4ACF-9242-6EFEAA22B190}" destId="{C2E3A0E5-57E9-488F-8760-C45B7E281EB0}" srcOrd="1" destOrd="0" parTransId="{C4E18297-28BF-4CB4-A03F-DFDBDA84769A}" sibTransId="{7C3CAE04-581C-465E-909A-091A198BD17F}"/>
    <dgm:cxn modelId="{AD3FE071-C2D8-400D-A382-19CA4A1AE8B5}" type="presOf" srcId="{E3D6A25D-CF1F-4FEF-B442-8760FA1E62C8}" destId="{5822A446-6CE0-44B8-847E-A3E54576BB66}" srcOrd="0" destOrd="0" presId="urn:microsoft.com/office/officeart/2005/8/layout/vList2"/>
    <dgm:cxn modelId="{EF31C6ED-507E-4BC5-8884-54F921D28605}" type="presParOf" srcId="{504039EE-73F1-4705-98A9-7715827BD671}" destId="{5822A446-6CE0-44B8-847E-A3E54576BB66}" srcOrd="0" destOrd="0" presId="urn:microsoft.com/office/officeart/2005/8/layout/vList2"/>
    <dgm:cxn modelId="{32550951-24BC-4B78-A415-DF08161EE49B}" type="presParOf" srcId="{504039EE-73F1-4705-98A9-7715827BD671}" destId="{EF907102-6855-4344-93EA-EF0DC7356DF7}" srcOrd="1" destOrd="0" presId="urn:microsoft.com/office/officeart/2005/8/layout/vList2"/>
    <dgm:cxn modelId="{32B11E2F-0DA4-489C-B3DE-F1D4530EE582}" type="presParOf" srcId="{504039EE-73F1-4705-98A9-7715827BD671}" destId="{F7BCD626-E774-4B1E-AFD7-B760BB39A0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3D6A25D-CF1F-4FEF-B442-8760FA1E62C8}">
      <dgm:prSet/>
      <dgm:spPr/>
      <dgm:t>
        <a:bodyPr/>
        <a:lstStyle/>
        <a:p>
          <a:r>
            <a:rPr lang="tr-TR" dirty="0"/>
            <a:t>En sıcak ay ortalaması 10 dereceyi geçmez.</a:t>
          </a:r>
        </a:p>
      </dgm:t>
    </dgm:pt>
    <dgm:pt modelId="{57BCE81E-C148-4059-8802-FD10E140644C}" type="parTrans" cxnId="{8D5A935E-70EE-48EA-938A-D28476321CBE}">
      <dgm:prSet/>
      <dgm:spPr/>
      <dgm:t>
        <a:bodyPr/>
        <a:lstStyle/>
        <a:p>
          <a:endParaRPr lang="tr-TR"/>
        </a:p>
      </dgm:t>
    </dgm:pt>
    <dgm:pt modelId="{57D0A948-94AC-4FA6-BBDB-615B51DDEE36}" type="sibTrans" cxnId="{8D5A935E-70EE-48EA-938A-D28476321CBE}">
      <dgm:prSet/>
      <dgm:spPr/>
      <dgm:t>
        <a:bodyPr/>
        <a:lstStyle/>
        <a:p>
          <a:endParaRPr lang="tr-TR"/>
        </a:p>
      </dgm:t>
    </dgm:pt>
    <dgm:pt modelId="{67D7BDDF-4544-4AF5-9248-384BBF121D99}">
      <dgm:prSet/>
      <dgm:spPr/>
      <dgm:t>
        <a:bodyPr/>
        <a:lstStyle/>
        <a:p>
          <a:r>
            <a:rPr lang="tr-TR" dirty="0"/>
            <a:t>Kışın sıcaklık -30 dereceye kadar iner.</a:t>
          </a:r>
        </a:p>
      </dgm:t>
    </dgm:pt>
    <dgm:pt modelId="{68E672AA-3D63-406E-A362-2DE258D996E1}" type="parTrans" cxnId="{FFA9DC5E-ED7E-4AA5-AA56-51A4C11FBAB1}">
      <dgm:prSet/>
      <dgm:spPr/>
      <dgm:t>
        <a:bodyPr/>
        <a:lstStyle/>
        <a:p>
          <a:endParaRPr lang="tr-TR"/>
        </a:p>
      </dgm:t>
    </dgm:pt>
    <dgm:pt modelId="{239E60E6-D130-45A2-9184-FB6050882AC9}" type="sibTrans" cxnId="{FFA9DC5E-ED7E-4AA5-AA56-51A4C11FBAB1}">
      <dgm:prSet/>
      <dgm:spPr/>
      <dgm:t>
        <a:bodyPr/>
        <a:lstStyle/>
        <a:p>
          <a:endParaRPr lang="tr-TR"/>
        </a:p>
      </dgm:t>
    </dgm:pt>
    <dgm:pt modelId="{5DE3E5EB-1BBA-4F14-88F6-3810DC3539E4}">
      <dgm:prSet/>
      <dgm:spPr/>
      <dgm:t>
        <a:bodyPr/>
        <a:lstStyle/>
        <a:p>
          <a:r>
            <a:rPr lang="tr-TR" dirty="0"/>
            <a:t>Yıllık yağış miktarı 250mm civarındadır.</a:t>
          </a:r>
        </a:p>
      </dgm:t>
    </dgm:pt>
    <dgm:pt modelId="{57AD0A2F-9D5B-4DBB-8027-5CE3D6D0C169}" type="parTrans" cxnId="{0703F563-C84C-4A81-8E0A-561709F45189}">
      <dgm:prSet/>
      <dgm:spPr/>
      <dgm:t>
        <a:bodyPr/>
        <a:lstStyle/>
        <a:p>
          <a:endParaRPr lang="tr-TR"/>
        </a:p>
      </dgm:t>
    </dgm:pt>
    <dgm:pt modelId="{466736CF-248C-495A-9977-DB5F21340E45}" type="sibTrans" cxnId="{0703F563-C84C-4A81-8E0A-561709F45189}">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5822A446-6CE0-44B8-847E-A3E54576BB66}" type="pres">
      <dgm:prSet presAssocID="{E3D6A25D-CF1F-4FEF-B442-8760FA1E62C8}" presName="parentText" presStyleLbl="node1" presStyleIdx="0" presStyleCnt="3">
        <dgm:presLayoutVars>
          <dgm:chMax val="0"/>
          <dgm:bulletEnabled val="1"/>
        </dgm:presLayoutVars>
      </dgm:prSet>
      <dgm:spPr/>
    </dgm:pt>
    <dgm:pt modelId="{EF907102-6855-4344-93EA-EF0DC7356DF7}" type="pres">
      <dgm:prSet presAssocID="{57D0A948-94AC-4FA6-BBDB-615B51DDEE36}" presName="spacer" presStyleCnt="0"/>
      <dgm:spPr/>
    </dgm:pt>
    <dgm:pt modelId="{925A9598-E0D0-4991-9FB4-C2983B2FE2EA}" type="pres">
      <dgm:prSet presAssocID="{67D7BDDF-4544-4AF5-9248-384BBF121D99}" presName="parentText" presStyleLbl="node1" presStyleIdx="1" presStyleCnt="3">
        <dgm:presLayoutVars>
          <dgm:chMax val="0"/>
          <dgm:bulletEnabled val="1"/>
        </dgm:presLayoutVars>
      </dgm:prSet>
      <dgm:spPr/>
    </dgm:pt>
    <dgm:pt modelId="{0604B2E4-F43A-4E6C-86C6-1A687462F583}" type="pres">
      <dgm:prSet presAssocID="{239E60E6-D130-45A2-9184-FB6050882AC9}" presName="spacer" presStyleCnt="0"/>
      <dgm:spPr/>
    </dgm:pt>
    <dgm:pt modelId="{855213F9-0040-41B9-AB6D-50A510008352}" type="pres">
      <dgm:prSet presAssocID="{5DE3E5EB-1BBA-4F14-88F6-3810DC3539E4}" presName="parentText" presStyleLbl="node1" presStyleIdx="2" presStyleCnt="3">
        <dgm:presLayoutVars>
          <dgm:chMax val="0"/>
          <dgm:bulletEnabled val="1"/>
        </dgm:presLayoutVars>
      </dgm:prSet>
      <dgm:spPr/>
    </dgm:pt>
  </dgm:ptLst>
  <dgm:cxnLst>
    <dgm:cxn modelId="{564A6066-42BC-461E-9719-BB21FD2F2E0F}" type="presOf" srcId="{5DE3E5EB-1BBA-4F14-88F6-3810DC3539E4}" destId="{855213F9-0040-41B9-AB6D-50A510008352}" srcOrd="0" destOrd="0" presId="urn:microsoft.com/office/officeart/2005/8/layout/vList2"/>
    <dgm:cxn modelId="{9D5C9815-9104-42B0-AA59-81BFF417A419}" type="presOf" srcId="{67D7BDDF-4544-4AF5-9248-384BBF121D99}" destId="{925A9598-E0D0-4991-9FB4-C2983B2FE2EA}" srcOrd="0" destOrd="0" presId="urn:microsoft.com/office/officeart/2005/8/layout/vList2"/>
    <dgm:cxn modelId="{0703F563-C84C-4A81-8E0A-561709F45189}" srcId="{2D92AB7E-5F2E-4ACF-9242-6EFEAA22B190}" destId="{5DE3E5EB-1BBA-4F14-88F6-3810DC3539E4}" srcOrd="2" destOrd="0" parTransId="{57AD0A2F-9D5B-4DBB-8027-5CE3D6D0C169}" sibTransId="{466736CF-248C-495A-9977-DB5F21340E45}"/>
    <dgm:cxn modelId="{D197936B-5AA7-4105-8F0C-8568E4F8E852}" type="presOf" srcId="{2D92AB7E-5F2E-4ACF-9242-6EFEAA22B190}" destId="{504039EE-73F1-4705-98A9-7715827BD671}" srcOrd="0" destOrd="0" presId="urn:microsoft.com/office/officeart/2005/8/layout/vList2"/>
    <dgm:cxn modelId="{8D5A935E-70EE-48EA-938A-D28476321CBE}" srcId="{2D92AB7E-5F2E-4ACF-9242-6EFEAA22B190}" destId="{E3D6A25D-CF1F-4FEF-B442-8760FA1E62C8}" srcOrd="0" destOrd="0" parTransId="{57BCE81E-C148-4059-8802-FD10E140644C}" sibTransId="{57D0A948-94AC-4FA6-BBDB-615B51DDEE36}"/>
    <dgm:cxn modelId="{FFA9DC5E-ED7E-4AA5-AA56-51A4C11FBAB1}" srcId="{2D92AB7E-5F2E-4ACF-9242-6EFEAA22B190}" destId="{67D7BDDF-4544-4AF5-9248-384BBF121D99}" srcOrd="1" destOrd="0" parTransId="{68E672AA-3D63-406E-A362-2DE258D996E1}" sibTransId="{239E60E6-D130-45A2-9184-FB6050882AC9}"/>
    <dgm:cxn modelId="{AD3FE071-C2D8-400D-A382-19CA4A1AE8B5}" type="presOf" srcId="{E3D6A25D-CF1F-4FEF-B442-8760FA1E62C8}" destId="{5822A446-6CE0-44B8-847E-A3E54576BB66}" srcOrd="0" destOrd="0" presId="urn:microsoft.com/office/officeart/2005/8/layout/vList2"/>
    <dgm:cxn modelId="{EF31C6ED-507E-4BC5-8884-54F921D28605}" type="presParOf" srcId="{504039EE-73F1-4705-98A9-7715827BD671}" destId="{5822A446-6CE0-44B8-847E-A3E54576BB66}" srcOrd="0" destOrd="0" presId="urn:microsoft.com/office/officeart/2005/8/layout/vList2"/>
    <dgm:cxn modelId="{EF626C4F-3383-4606-A819-D6CB12F74672}" type="presParOf" srcId="{504039EE-73F1-4705-98A9-7715827BD671}" destId="{EF907102-6855-4344-93EA-EF0DC7356DF7}" srcOrd="1" destOrd="0" presId="urn:microsoft.com/office/officeart/2005/8/layout/vList2"/>
    <dgm:cxn modelId="{153EC330-5DA6-4074-A6B8-DA5327BAC338}" type="presParOf" srcId="{504039EE-73F1-4705-98A9-7715827BD671}" destId="{925A9598-E0D0-4991-9FB4-C2983B2FE2EA}" srcOrd="2" destOrd="0" presId="urn:microsoft.com/office/officeart/2005/8/layout/vList2"/>
    <dgm:cxn modelId="{9559463A-FDEF-45E0-828C-BB6D60915BE5}" type="presParOf" srcId="{504039EE-73F1-4705-98A9-7715827BD671}" destId="{0604B2E4-F43A-4E6C-86C6-1A687462F583}" srcOrd="3" destOrd="0" presId="urn:microsoft.com/office/officeart/2005/8/layout/vList2"/>
    <dgm:cxn modelId="{0180C048-EAD8-4B12-95D0-AEE8777D0436}" type="presParOf" srcId="{504039EE-73F1-4705-98A9-7715827BD671}" destId="{855213F9-0040-41B9-AB6D-50A51000835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A9FF639E-2492-40E1-9E95-4A06474FB1DE}">
      <dgm:prSet/>
      <dgm:spPr/>
      <dgm:t>
        <a:bodyPr/>
        <a:lstStyle/>
        <a:p>
          <a:r>
            <a:rPr lang="tr-TR" dirty="0"/>
            <a:t>Toprakları kışın donmuş haldedir.</a:t>
          </a:r>
        </a:p>
      </dgm:t>
    </dgm:pt>
    <dgm:pt modelId="{A9FB4BB5-6610-4C6C-B9BE-53A22D9384B5}" type="parTrans" cxnId="{AC608C34-482C-43BD-8ACB-3C7CE4D5C3BD}">
      <dgm:prSet/>
      <dgm:spPr/>
      <dgm:t>
        <a:bodyPr/>
        <a:lstStyle/>
        <a:p>
          <a:endParaRPr lang="tr-TR"/>
        </a:p>
      </dgm:t>
    </dgm:pt>
    <dgm:pt modelId="{AC6C4F0C-F011-40F4-A395-0F30D38A0547}" type="sibTrans" cxnId="{AC608C34-482C-43BD-8ACB-3C7CE4D5C3BD}">
      <dgm:prSet/>
      <dgm:spPr/>
      <dgm:t>
        <a:bodyPr/>
        <a:lstStyle/>
        <a:p>
          <a:endParaRPr lang="tr-TR"/>
        </a:p>
      </dgm:t>
    </dgm:pt>
    <dgm:pt modelId="{789F298A-A9DF-4EF8-BBEA-33F7D3900D1D}">
      <dgm:prSet/>
      <dgm:spPr/>
      <dgm:t>
        <a:bodyPr/>
        <a:lstStyle/>
        <a:p>
          <a:r>
            <a:rPr lang="tr-TR" dirty="0"/>
            <a:t>Yazın buzların çözünmesi ile toprak bataklık hale gelir.</a:t>
          </a:r>
        </a:p>
      </dgm:t>
    </dgm:pt>
    <dgm:pt modelId="{6CBFED76-7794-422B-A2A9-FEBBA7968350}" type="parTrans" cxnId="{38C711C0-1DA5-4EE0-93F5-E5407CB76C5E}">
      <dgm:prSet/>
      <dgm:spPr/>
      <dgm:t>
        <a:bodyPr/>
        <a:lstStyle/>
        <a:p>
          <a:endParaRPr lang="tr-TR"/>
        </a:p>
      </dgm:t>
    </dgm:pt>
    <dgm:pt modelId="{F7045AF0-7ECF-4682-8798-160A6A796487}" type="sibTrans" cxnId="{38C711C0-1DA5-4EE0-93F5-E5407CB76C5E}">
      <dgm:prSet/>
      <dgm:spPr/>
      <dgm:t>
        <a:bodyPr/>
        <a:lstStyle/>
        <a:p>
          <a:endParaRPr lang="tr-TR"/>
        </a:p>
      </dgm:t>
    </dgm:pt>
    <dgm:pt modelId="{89C7346E-C47F-443F-BB88-1FDA2B34F042}">
      <dgm:prSet/>
      <dgm:spPr/>
      <dgm:t>
        <a:bodyPr/>
        <a:lstStyle/>
        <a:p>
          <a:r>
            <a:rPr lang="tr-TR" b="0" i="0" dirty="0"/>
            <a:t>Bitki örtüsü çalı, yosun ve yazın yetişen otlar tundra bitki örtüsünü oluşturur</a:t>
          </a:r>
          <a:endParaRPr lang="tr-TR" dirty="0"/>
        </a:p>
      </dgm:t>
    </dgm:pt>
    <dgm:pt modelId="{6F64E20C-74AF-4E61-B94D-4D6CAE0CB005}" type="parTrans" cxnId="{1EACAD02-3CEC-472D-9113-F77E36B29FC5}">
      <dgm:prSet/>
      <dgm:spPr/>
      <dgm:t>
        <a:bodyPr/>
        <a:lstStyle/>
        <a:p>
          <a:endParaRPr lang="tr-TR"/>
        </a:p>
      </dgm:t>
    </dgm:pt>
    <dgm:pt modelId="{1078BAFB-F910-48A0-80F3-B0221935E267}" type="sibTrans" cxnId="{1EACAD02-3CEC-472D-9113-F77E36B29FC5}">
      <dgm:prSet/>
      <dgm:spPr/>
      <dgm:t>
        <a:bodyPr/>
        <a:lstStyle/>
        <a:p>
          <a:endParaRPr lang="tr-TR"/>
        </a:p>
      </dgm:t>
    </dgm:pt>
    <dgm:pt modelId="{DE95CD14-EE6D-4B98-83EC-F8D80FA2B105}">
      <dgm:prSet/>
      <dgm:spPr/>
      <dgm:t>
        <a:bodyPr/>
        <a:lstStyle/>
        <a:p>
          <a:r>
            <a:rPr lang="tr-TR" dirty="0"/>
            <a:t>Toprak türü Tundra toprağıdır.</a:t>
          </a:r>
        </a:p>
      </dgm:t>
    </dgm:pt>
    <dgm:pt modelId="{040ABA15-3B37-497C-830F-ABFCA49871BC}" type="parTrans" cxnId="{808FE664-CA04-4A44-B66B-F4955999CF04}">
      <dgm:prSet/>
      <dgm:spPr/>
      <dgm:t>
        <a:bodyPr/>
        <a:lstStyle/>
        <a:p>
          <a:endParaRPr lang="tr-TR"/>
        </a:p>
      </dgm:t>
    </dgm:pt>
    <dgm:pt modelId="{E1E8926E-4B4F-4B42-BC8D-ED5F95535E92}" type="sibTrans" cxnId="{808FE664-CA04-4A44-B66B-F4955999CF04}">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AFB7100A-37E7-48B0-A8D2-F24277170AA8}" type="pres">
      <dgm:prSet presAssocID="{DE95CD14-EE6D-4B98-83EC-F8D80FA2B105}" presName="parentText" presStyleLbl="node1" presStyleIdx="0" presStyleCnt="4">
        <dgm:presLayoutVars>
          <dgm:chMax val="0"/>
          <dgm:bulletEnabled val="1"/>
        </dgm:presLayoutVars>
      </dgm:prSet>
      <dgm:spPr/>
    </dgm:pt>
    <dgm:pt modelId="{040BB460-DEF0-47F8-AC36-6F7B1F099935}" type="pres">
      <dgm:prSet presAssocID="{E1E8926E-4B4F-4B42-BC8D-ED5F95535E92}" presName="spacer" presStyleCnt="0"/>
      <dgm:spPr/>
    </dgm:pt>
    <dgm:pt modelId="{6995B598-A378-4DE3-99F7-56FC019299A3}" type="pres">
      <dgm:prSet presAssocID="{A9FF639E-2492-40E1-9E95-4A06474FB1DE}" presName="parentText" presStyleLbl="node1" presStyleIdx="1" presStyleCnt="4">
        <dgm:presLayoutVars>
          <dgm:chMax val="0"/>
          <dgm:bulletEnabled val="1"/>
        </dgm:presLayoutVars>
      </dgm:prSet>
      <dgm:spPr/>
    </dgm:pt>
    <dgm:pt modelId="{78AC9665-67CC-4FDA-AD34-70D1CC8948E1}" type="pres">
      <dgm:prSet presAssocID="{AC6C4F0C-F011-40F4-A395-0F30D38A0547}" presName="spacer" presStyleCnt="0"/>
      <dgm:spPr/>
    </dgm:pt>
    <dgm:pt modelId="{5F54D87B-2A73-4260-8A8B-9151DD89FC60}" type="pres">
      <dgm:prSet presAssocID="{789F298A-A9DF-4EF8-BBEA-33F7D3900D1D}" presName="parentText" presStyleLbl="node1" presStyleIdx="2" presStyleCnt="4">
        <dgm:presLayoutVars>
          <dgm:chMax val="0"/>
          <dgm:bulletEnabled val="1"/>
        </dgm:presLayoutVars>
      </dgm:prSet>
      <dgm:spPr/>
    </dgm:pt>
    <dgm:pt modelId="{FBA91FD6-0236-446C-AC23-71E273519D77}" type="pres">
      <dgm:prSet presAssocID="{F7045AF0-7ECF-4682-8798-160A6A796487}" presName="spacer" presStyleCnt="0"/>
      <dgm:spPr/>
    </dgm:pt>
    <dgm:pt modelId="{D23E0289-E0BE-4A99-8070-708159D1D28E}" type="pres">
      <dgm:prSet presAssocID="{89C7346E-C47F-443F-BB88-1FDA2B34F042}" presName="parentText" presStyleLbl="node1" presStyleIdx="3" presStyleCnt="4">
        <dgm:presLayoutVars>
          <dgm:chMax val="0"/>
          <dgm:bulletEnabled val="1"/>
        </dgm:presLayoutVars>
      </dgm:prSet>
      <dgm:spPr/>
    </dgm:pt>
  </dgm:ptLst>
  <dgm:cxnLst>
    <dgm:cxn modelId="{2D091ACD-5B5F-4057-AFB0-4E23A6D5392E}" type="presOf" srcId="{89C7346E-C47F-443F-BB88-1FDA2B34F042}" destId="{D23E0289-E0BE-4A99-8070-708159D1D28E}" srcOrd="0" destOrd="0" presId="urn:microsoft.com/office/officeart/2005/8/layout/vList2"/>
    <dgm:cxn modelId="{808FE664-CA04-4A44-B66B-F4955999CF04}" srcId="{2D92AB7E-5F2E-4ACF-9242-6EFEAA22B190}" destId="{DE95CD14-EE6D-4B98-83EC-F8D80FA2B105}" srcOrd="0" destOrd="0" parTransId="{040ABA15-3B37-497C-830F-ABFCA49871BC}" sibTransId="{E1E8926E-4B4F-4B42-BC8D-ED5F95535E92}"/>
    <dgm:cxn modelId="{31A91BF8-871E-448D-9EE0-9FC7701651F7}" type="presOf" srcId="{A9FF639E-2492-40E1-9E95-4A06474FB1DE}" destId="{6995B598-A378-4DE3-99F7-56FC019299A3}" srcOrd="0" destOrd="0" presId="urn:microsoft.com/office/officeart/2005/8/layout/vList2"/>
    <dgm:cxn modelId="{1EACAD02-3CEC-472D-9113-F77E36B29FC5}" srcId="{2D92AB7E-5F2E-4ACF-9242-6EFEAA22B190}" destId="{89C7346E-C47F-443F-BB88-1FDA2B34F042}" srcOrd="3" destOrd="0" parTransId="{6F64E20C-74AF-4E61-B94D-4D6CAE0CB005}" sibTransId="{1078BAFB-F910-48A0-80F3-B0221935E267}"/>
    <dgm:cxn modelId="{AC608C34-482C-43BD-8ACB-3C7CE4D5C3BD}" srcId="{2D92AB7E-5F2E-4ACF-9242-6EFEAA22B190}" destId="{A9FF639E-2492-40E1-9E95-4A06474FB1DE}" srcOrd="1" destOrd="0" parTransId="{A9FB4BB5-6610-4C6C-B9BE-53A22D9384B5}" sibTransId="{AC6C4F0C-F011-40F4-A395-0F30D38A0547}"/>
    <dgm:cxn modelId="{38C711C0-1DA5-4EE0-93F5-E5407CB76C5E}" srcId="{2D92AB7E-5F2E-4ACF-9242-6EFEAA22B190}" destId="{789F298A-A9DF-4EF8-BBEA-33F7D3900D1D}" srcOrd="2" destOrd="0" parTransId="{6CBFED76-7794-422B-A2A9-FEBBA7968350}" sibTransId="{F7045AF0-7ECF-4682-8798-160A6A796487}"/>
    <dgm:cxn modelId="{D197936B-5AA7-4105-8F0C-8568E4F8E852}" type="presOf" srcId="{2D92AB7E-5F2E-4ACF-9242-6EFEAA22B190}" destId="{504039EE-73F1-4705-98A9-7715827BD671}" srcOrd="0" destOrd="0" presId="urn:microsoft.com/office/officeart/2005/8/layout/vList2"/>
    <dgm:cxn modelId="{236B2D16-F69E-4B4C-8173-5691968DC946}" type="presOf" srcId="{789F298A-A9DF-4EF8-BBEA-33F7D3900D1D}" destId="{5F54D87B-2A73-4260-8A8B-9151DD89FC60}" srcOrd="0" destOrd="0" presId="urn:microsoft.com/office/officeart/2005/8/layout/vList2"/>
    <dgm:cxn modelId="{F950D141-1390-4EFF-BA18-276E2C53313A}" type="presOf" srcId="{DE95CD14-EE6D-4B98-83EC-F8D80FA2B105}" destId="{AFB7100A-37E7-48B0-A8D2-F24277170AA8}" srcOrd="0" destOrd="0" presId="urn:microsoft.com/office/officeart/2005/8/layout/vList2"/>
    <dgm:cxn modelId="{2BDAFA56-BD16-4FF6-8BD1-A017CB79D014}" type="presParOf" srcId="{504039EE-73F1-4705-98A9-7715827BD671}" destId="{AFB7100A-37E7-48B0-A8D2-F24277170AA8}" srcOrd="0" destOrd="0" presId="urn:microsoft.com/office/officeart/2005/8/layout/vList2"/>
    <dgm:cxn modelId="{D9CDAA22-E89B-4AF8-8215-9D0F4C01FE10}" type="presParOf" srcId="{504039EE-73F1-4705-98A9-7715827BD671}" destId="{040BB460-DEF0-47F8-AC36-6F7B1F099935}" srcOrd="1" destOrd="0" presId="urn:microsoft.com/office/officeart/2005/8/layout/vList2"/>
    <dgm:cxn modelId="{98F348F7-5CAE-4D00-959A-730207624A7E}" type="presParOf" srcId="{504039EE-73F1-4705-98A9-7715827BD671}" destId="{6995B598-A378-4DE3-99F7-56FC019299A3}" srcOrd="2" destOrd="0" presId="urn:microsoft.com/office/officeart/2005/8/layout/vList2"/>
    <dgm:cxn modelId="{E2391A49-AFBE-4413-B8BE-89E90F0C8789}" type="presParOf" srcId="{504039EE-73F1-4705-98A9-7715827BD671}" destId="{78AC9665-67CC-4FDA-AD34-70D1CC8948E1}" srcOrd="3" destOrd="0" presId="urn:microsoft.com/office/officeart/2005/8/layout/vList2"/>
    <dgm:cxn modelId="{869175A8-F02F-4846-974F-626432B017FF}" type="presParOf" srcId="{504039EE-73F1-4705-98A9-7715827BD671}" destId="{5F54D87B-2A73-4260-8A8B-9151DD89FC60}" srcOrd="4" destOrd="0" presId="urn:microsoft.com/office/officeart/2005/8/layout/vList2"/>
    <dgm:cxn modelId="{204D3D89-12F6-4248-8300-CC858079BE33}" type="presParOf" srcId="{504039EE-73F1-4705-98A9-7715827BD671}" destId="{FBA91FD6-0236-446C-AC23-71E273519D77}" srcOrd="5" destOrd="0" presId="urn:microsoft.com/office/officeart/2005/8/layout/vList2"/>
    <dgm:cxn modelId="{721077E4-9E62-40CF-91BB-6D3E83494427}" type="presParOf" srcId="{504039EE-73F1-4705-98A9-7715827BD671}" destId="{D23E0289-E0BE-4A99-8070-708159D1D28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7B773BA-51EB-459E-9CC2-EB56553B9FFD}">
      <dgm:prSet/>
      <dgm:spPr/>
      <dgm:t>
        <a:bodyPr/>
        <a:lstStyle/>
        <a:p>
          <a:r>
            <a:rPr lang="tr-TR" dirty="0"/>
            <a:t>Kuzey kutbu çevresinde, Grönland Adası’nın iç kısımlarında, Antarktika’da etkilidir. </a:t>
          </a:r>
        </a:p>
      </dgm:t>
    </dgm:pt>
    <dgm:pt modelId="{FA4A5FB4-D146-4B9E-A166-3086823B5B44}" type="parTrans" cxnId="{50778213-E20D-4B4B-8B06-57EFF36C1975}">
      <dgm:prSet/>
      <dgm:spPr/>
    </dgm:pt>
    <dgm:pt modelId="{B7AEF175-798C-4E31-9371-CE0A2F4C33B7}" type="sibTrans" cxnId="{50778213-E20D-4B4B-8B06-57EFF36C1975}">
      <dgm:prSet/>
      <dgm:spPr/>
    </dgm:pt>
    <dgm:pt modelId="{504039EE-73F1-4705-98A9-7715827BD671}" type="pres">
      <dgm:prSet presAssocID="{2D92AB7E-5F2E-4ACF-9242-6EFEAA22B190}" presName="linear" presStyleCnt="0">
        <dgm:presLayoutVars>
          <dgm:animLvl val="lvl"/>
          <dgm:resizeHandles val="exact"/>
        </dgm:presLayoutVars>
      </dgm:prSet>
      <dgm:spPr/>
    </dgm:pt>
    <dgm:pt modelId="{5C107F9E-CB41-4FB0-AE65-59996ACF6BFB}" type="pres">
      <dgm:prSet presAssocID="{57B773BA-51EB-459E-9CC2-EB56553B9FFD}" presName="parentText" presStyleLbl="node1" presStyleIdx="0" presStyleCnt="1">
        <dgm:presLayoutVars>
          <dgm:chMax val="0"/>
          <dgm:bulletEnabled val="1"/>
        </dgm:presLayoutVars>
      </dgm:prSet>
      <dgm:spPr/>
    </dgm:pt>
  </dgm:ptLst>
  <dgm:cxnLst>
    <dgm:cxn modelId="{176E340C-67AE-454D-A188-E7D02A75250A}" type="presOf" srcId="{57B773BA-51EB-459E-9CC2-EB56553B9FFD}" destId="{5C107F9E-CB41-4FB0-AE65-59996ACF6BFB}"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50778213-E20D-4B4B-8B06-57EFF36C1975}" srcId="{2D92AB7E-5F2E-4ACF-9242-6EFEAA22B190}" destId="{57B773BA-51EB-459E-9CC2-EB56553B9FFD}" srcOrd="0" destOrd="0" parTransId="{FA4A5FB4-D146-4B9E-A166-3086823B5B44}" sibTransId="{B7AEF175-798C-4E31-9371-CE0A2F4C33B7}"/>
    <dgm:cxn modelId="{3D3F2AE9-3AEC-4298-8BD7-24D54E1D55C6}" type="presParOf" srcId="{504039EE-73F1-4705-98A9-7715827BD671}" destId="{5C107F9E-CB41-4FB0-AE65-59996ACF6BF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692B032-1215-46F4-B271-183A81E3CD32}">
      <dgm:prSet/>
      <dgm:spPr/>
      <dgm:t>
        <a:bodyPr/>
        <a:lstStyle/>
        <a:p>
          <a:r>
            <a:rPr lang="tr-TR" dirty="0"/>
            <a:t>Sıcaklık ortalaması tüm yıl boyunca 0 derecenin altındadır.</a:t>
          </a:r>
        </a:p>
      </dgm:t>
    </dgm:pt>
    <dgm:pt modelId="{B1150AFB-20A1-41FB-965B-A3554E8388AE}" type="parTrans" cxnId="{B9ACD68D-F1E5-401C-B9FC-985B5A7269DB}">
      <dgm:prSet/>
      <dgm:spPr/>
      <dgm:t>
        <a:bodyPr/>
        <a:lstStyle/>
        <a:p>
          <a:endParaRPr lang="tr-TR"/>
        </a:p>
      </dgm:t>
    </dgm:pt>
    <dgm:pt modelId="{EAA961CF-675B-4BEC-8DC0-489D7A7680BD}" type="sibTrans" cxnId="{B9ACD68D-F1E5-401C-B9FC-985B5A7269DB}">
      <dgm:prSet/>
      <dgm:spPr/>
      <dgm:t>
        <a:bodyPr/>
        <a:lstStyle/>
        <a:p>
          <a:endParaRPr lang="tr-TR"/>
        </a:p>
      </dgm:t>
    </dgm:pt>
    <dgm:pt modelId="{CEC806C7-7828-428F-93DF-077FB9AF17EB}">
      <dgm:prSet/>
      <dgm:spPr/>
      <dgm:t>
        <a:bodyPr/>
        <a:lstStyle/>
        <a:p>
          <a:r>
            <a:rPr lang="tr-TR" dirty="0"/>
            <a:t>Yağışlar son derece az ve kar şeklindedir.</a:t>
          </a:r>
        </a:p>
      </dgm:t>
    </dgm:pt>
    <dgm:pt modelId="{69AA3386-289C-450A-A1B1-D4B8D6085817}" type="parTrans" cxnId="{56927C9B-463D-49B8-8F87-A86172EDB270}">
      <dgm:prSet/>
      <dgm:spPr/>
      <dgm:t>
        <a:bodyPr/>
        <a:lstStyle/>
        <a:p>
          <a:endParaRPr lang="tr-TR"/>
        </a:p>
      </dgm:t>
    </dgm:pt>
    <dgm:pt modelId="{64B8AB75-590C-4CA3-8ED3-88DD6E3CC0F1}" type="sibTrans" cxnId="{56927C9B-463D-49B8-8F87-A86172EDB270}">
      <dgm:prSet/>
      <dgm:spPr/>
      <dgm:t>
        <a:bodyPr/>
        <a:lstStyle/>
        <a:p>
          <a:endParaRPr lang="tr-TR"/>
        </a:p>
      </dgm:t>
    </dgm:pt>
    <dgm:pt modelId="{84066BB0-1AC0-4506-8D97-CD09A8855101}">
      <dgm:prSet/>
      <dgm:spPr/>
      <dgm:t>
        <a:bodyPr/>
        <a:lstStyle/>
        <a:p>
          <a:r>
            <a:rPr lang="tr-TR" dirty="0"/>
            <a:t>Ortalama yıllık yağış miktarı 200mm’dir.</a:t>
          </a:r>
        </a:p>
      </dgm:t>
    </dgm:pt>
    <dgm:pt modelId="{B5F621F6-970D-41F5-8BB6-F6DF4E7116C3}" type="parTrans" cxnId="{443AA8C8-65FB-4685-B925-45945D795022}">
      <dgm:prSet/>
      <dgm:spPr/>
      <dgm:t>
        <a:bodyPr/>
        <a:lstStyle/>
        <a:p>
          <a:endParaRPr lang="tr-TR"/>
        </a:p>
      </dgm:t>
    </dgm:pt>
    <dgm:pt modelId="{6EA50678-7845-4798-8637-8BB1A6FEAE84}" type="sibTrans" cxnId="{443AA8C8-65FB-4685-B925-45945D795022}">
      <dgm:prSet/>
      <dgm:spPr/>
      <dgm:t>
        <a:bodyPr/>
        <a:lstStyle/>
        <a:p>
          <a:endParaRPr lang="tr-TR"/>
        </a:p>
      </dgm:t>
    </dgm:pt>
    <dgm:pt modelId="{2241B425-7342-4EB5-A698-A83D5FBBFD51}">
      <dgm:prSet/>
      <dgm:spPr/>
      <dgm:t>
        <a:bodyPr/>
        <a:lstStyle/>
        <a:p>
          <a:r>
            <a:rPr lang="tr-TR" dirty="0"/>
            <a:t>Toprak buzlarla kaplı olduğu için bitki örtüsü yoktur.</a:t>
          </a:r>
        </a:p>
      </dgm:t>
    </dgm:pt>
    <dgm:pt modelId="{E373ED11-CA86-4A57-B554-BAB62F344F07}" type="parTrans" cxnId="{5236ACF2-F9A0-4907-BF42-2029149A1F80}">
      <dgm:prSet/>
      <dgm:spPr/>
      <dgm:t>
        <a:bodyPr/>
        <a:lstStyle/>
        <a:p>
          <a:endParaRPr lang="tr-TR"/>
        </a:p>
      </dgm:t>
    </dgm:pt>
    <dgm:pt modelId="{1AC94669-1C6F-4E58-BCF7-36C3F69B2904}" type="sibTrans" cxnId="{5236ACF2-F9A0-4907-BF42-2029149A1F80}">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2261043-D9C2-422F-8052-6AF2739DE5C4}" type="pres">
      <dgm:prSet presAssocID="{F692B032-1215-46F4-B271-183A81E3CD32}" presName="parentText" presStyleLbl="node1" presStyleIdx="0" presStyleCnt="4">
        <dgm:presLayoutVars>
          <dgm:chMax val="0"/>
          <dgm:bulletEnabled val="1"/>
        </dgm:presLayoutVars>
      </dgm:prSet>
      <dgm:spPr/>
    </dgm:pt>
    <dgm:pt modelId="{AE7E4AD7-2324-4CBD-B7C2-52CC147DE0E7}" type="pres">
      <dgm:prSet presAssocID="{EAA961CF-675B-4BEC-8DC0-489D7A7680BD}" presName="spacer" presStyleCnt="0"/>
      <dgm:spPr/>
    </dgm:pt>
    <dgm:pt modelId="{15C8F703-D8BD-4891-8F93-5EE4F34D2932}" type="pres">
      <dgm:prSet presAssocID="{CEC806C7-7828-428F-93DF-077FB9AF17EB}" presName="parentText" presStyleLbl="node1" presStyleIdx="1" presStyleCnt="4">
        <dgm:presLayoutVars>
          <dgm:chMax val="0"/>
          <dgm:bulletEnabled val="1"/>
        </dgm:presLayoutVars>
      </dgm:prSet>
      <dgm:spPr/>
    </dgm:pt>
    <dgm:pt modelId="{C896B59B-2ED7-4CDA-9B74-3C88313E26B5}" type="pres">
      <dgm:prSet presAssocID="{64B8AB75-590C-4CA3-8ED3-88DD6E3CC0F1}" presName="spacer" presStyleCnt="0"/>
      <dgm:spPr/>
    </dgm:pt>
    <dgm:pt modelId="{C193ABD5-1454-4533-8F8F-DCE6ABA23C5C}" type="pres">
      <dgm:prSet presAssocID="{84066BB0-1AC0-4506-8D97-CD09A8855101}" presName="parentText" presStyleLbl="node1" presStyleIdx="2" presStyleCnt="4">
        <dgm:presLayoutVars>
          <dgm:chMax val="0"/>
          <dgm:bulletEnabled val="1"/>
        </dgm:presLayoutVars>
      </dgm:prSet>
      <dgm:spPr/>
    </dgm:pt>
    <dgm:pt modelId="{48A5A475-EF4B-4E5F-8D9C-648A7F3E3F5F}" type="pres">
      <dgm:prSet presAssocID="{6EA50678-7845-4798-8637-8BB1A6FEAE84}" presName="spacer" presStyleCnt="0"/>
      <dgm:spPr/>
    </dgm:pt>
    <dgm:pt modelId="{A87D684E-C24B-4664-888C-81FE2678C2F1}" type="pres">
      <dgm:prSet presAssocID="{2241B425-7342-4EB5-A698-A83D5FBBFD51}" presName="parentText" presStyleLbl="node1" presStyleIdx="3" presStyleCnt="4">
        <dgm:presLayoutVars>
          <dgm:chMax val="0"/>
          <dgm:bulletEnabled val="1"/>
        </dgm:presLayoutVars>
      </dgm:prSet>
      <dgm:spPr/>
    </dgm:pt>
  </dgm:ptLst>
  <dgm:cxnLst>
    <dgm:cxn modelId="{69A70015-85A9-4F48-8BB6-E9394C64EFA7}" type="presOf" srcId="{84066BB0-1AC0-4506-8D97-CD09A8855101}" destId="{C193ABD5-1454-4533-8F8F-DCE6ABA23C5C}" srcOrd="0" destOrd="0" presId="urn:microsoft.com/office/officeart/2005/8/layout/vList2"/>
    <dgm:cxn modelId="{56927C9B-463D-49B8-8F87-A86172EDB270}" srcId="{2D92AB7E-5F2E-4ACF-9242-6EFEAA22B190}" destId="{CEC806C7-7828-428F-93DF-077FB9AF17EB}" srcOrd="1" destOrd="0" parTransId="{69AA3386-289C-450A-A1B1-D4B8D6085817}" sibTransId="{64B8AB75-590C-4CA3-8ED3-88DD6E3CC0F1}"/>
    <dgm:cxn modelId="{7EBC38AD-9545-4959-9DA2-C950585A760C}" type="presOf" srcId="{F692B032-1215-46F4-B271-183A81E3CD32}" destId="{C2261043-D9C2-422F-8052-6AF2739DE5C4}" srcOrd="0" destOrd="0" presId="urn:microsoft.com/office/officeart/2005/8/layout/vList2"/>
    <dgm:cxn modelId="{AE2AF307-8F43-48A0-915C-986251A53E89}" type="presOf" srcId="{2241B425-7342-4EB5-A698-A83D5FBBFD51}" destId="{A87D684E-C24B-4664-888C-81FE2678C2F1}"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19957476-A9FD-488A-B6D2-93B7C156BB13}" type="presOf" srcId="{CEC806C7-7828-428F-93DF-077FB9AF17EB}" destId="{15C8F703-D8BD-4891-8F93-5EE4F34D2932}" srcOrd="0" destOrd="0" presId="urn:microsoft.com/office/officeart/2005/8/layout/vList2"/>
    <dgm:cxn modelId="{5236ACF2-F9A0-4907-BF42-2029149A1F80}" srcId="{2D92AB7E-5F2E-4ACF-9242-6EFEAA22B190}" destId="{2241B425-7342-4EB5-A698-A83D5FBBFD51}" srcOrd="3" destOrd="0" parTransId="{E373ED11-CA86-4A57-B554-BAB62F344F07}" sibTransId="{1AC94669-1C6F-4E58-BCF7-36C3F69B2904}"/>
    <dgm:cxn modelId="{B9ACD68D-F1E5-401C-B9FC-985B5A7269DB}" srcId="{2D92AB7E-5F2E-4ACF-9242-6EFEAA22B190}" destId="{F692B032-1215-46F4-B271-183A81E3CD32}" srcOrd="0" destOrd="0" parTransId="{B1150AFB-20A1-41FB-965B-A3554E8388AE}" sibTransId="{EAA961CF-675B-4BEC-8DC0-489D7A7680BD}"/>
    <dgm:cxn modelId="{443AA8C8-65FB-4685-B925-45945D795022}" srcId="{2D92AB7E-5F2E-4ACF-9242-6EFEAA22B190}" destId="{84066BB0-1AC0-4506-8D97-CD09A8855101}" srcOrd="2" destOrd="0" parTransId="{B5F621F6-970D-41F5-8BB6-F6DF4E7116C3}" sibTransId="{6EA50678-7845-4798-8637-8BB1A6FEAE84}"/>
    <dgm:cxn modelId="{6509E396-B005-4296-9596-50BA41A64DF5}" type="presParOf" srcId="{504039EE-73F1-4705-98A9-7715827BD671}" destId="{C2261043-D9C2-422F-8052-6AF2739DE5C4}" srcOrd="0" destOrd="0" presId="urn:microsoft.com/office/officeart/2005/8/layout/vList2"/>
    <dgm:cxn modelId="{6902A8B6-6B0B-4622-8B0B-DA538F07AB8D}" type="presParOf" srcId="{504039EE-73F1-4705-98A9-7715827BD671}" destId="{AE7E4AD7-2324-4CBD-B7C2-52CC147DE0E7}" srcOrd="1" destOrd="0" presId="urn:microsoft.com/office/officeart/2005/8/layout/vList2"/>
    <dgm:cxn modelId="{B1520E43-E370-4918-B5C6-385A25744802}" type="presParOf" srcId="{504039EE-73F1-4705-98A9-7715827BD671}" destId="{15C8F703-D8BD-4891-8F93-5EE4F34D2932}" srcOrd="2" destOrd="0" presId="urn:microsoft.com/office/officeart/2005/8/layout/vList2"/>
    <dgm:cxn modelId="{28434771-DC8C-43FE-87AD-C73977416198}" type="presParOf" srcId="{504039EE-73F1-4705-98A9-7715827BD671}" destId="{C896B59B-2ED7-4CDA-9B74-3C88313E26B5}" srcOrd="3" destOrd="0" presId="urn:microsoft.com/office/officeart/2005/8/layout/vList2"/>
    <dgm:cxn modelId="{70F9267B-A9BF-4B23-963A-72C3FE74A119}" type="presParOf" srcId="{504039EE-73F1-4705-98A9-7715827BD671}" destId="{C193ABD5-1454-4533-8F8F-DCE6ABA23C5C}" srcOrd="4" destOrd="0" presId="urn:microsoft.com/office/officeart/2005/8/layout/vList2"/>
    <dgm:cxn modelId="{FC47C81C-3F16-4A4A-9ED8-8389593DF9E1}" type="presParOf" srcId="{504039EE-73F1-4705-98A9-7715827BD671}" destId="{48A5A475-EF4B-4E5F-8D9C-648A7F3E3F5F}" srcOrd="5" destOrd="0" presId="urn:microsoft.com/office/officeart/2005/8/layout/vList2"/>
    <dgm:cxn modelId="{1AAAC279-1E8B-4344-8B73-DD5DF63C77E2}" type="presParOf" srcId="{504039EE-73F1-4705-98A9-7715827BD671}" destId="{A87D684E-C24B-4664-888C-81FE2678C2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692B032-1215-46F4-B271-183A81E3CD32}">
      <dgm:prSet/>
      <dgm:spPr/>
      <dgm:t>
        <a:bodyPr/>
        <a:lstStyle/>
        <a:p>
          <a:r>
            <a:rPr lang="tr-TR" dirty="0"/>
            <a:t>cografyabilgisi.com</a:t>
          </a:r>
        </a:p>
      </dgm:t>
    </dgm:pt>
    <dgm:pt modelId="{B1150AFB-20A1-41FB-965B-A3554E8388AE}" type="parTrans" cxnId="{B9ACD68D-F1E5-401C-B9FC-985B5A7269DB}">
      <dgm:prSet/>
      <dgm:spPr/>
      <dgm:t>
        <a:bodyPr/>
        <a:lstStyle/>
        <a:p>
          <a:endParaRPr lang="tr-TR"/>
        </a:p>
      </dgm:t>
    </dgm:pt>
    <dgm:pt modelId="{EAA961CF-675B-4BEC-8DC0-489D7A7680BD}" type="sibTrans" cxnId="{B9ACD68D-F1E5-401C-B9FC-985B5A7269DB}">
      <dgm:prSet/>
      <dgm:spPr/>
      <dgm:t>
        <a:bodyPr/>
        <a:lstStyle/>
        <a:p>
          <a:endParaRPr lang="tr-TR"/>
        </a:p>
      </dgm:t>
    </dgm:pt>
    <dgm:pt modelId="{6FE766E2-9BC2-4B09-A0A0-591884DC21F1}">
      <dgm:prSet/>
      <dgm:spPr/>
      <dgm:t>
        <a:bodyPr/>
        <a:lstStyle/>
        <a:p>
          <a:r>
            <a:rPr lang="tr-TR" dirty="0"/>
            <a:t>Wikipedia.org</a:t>
          </a:r>
        </a:p>
      </dgm:t>
    </dgm:pt>
    <dgm:pt modelId="{A0ABCDD6-559B-4170-A9CC-A2FF0C5FAEE3}" type="parTrans" cxnId="{E13165A4-EC96-4786-965F-405DB196DBF0}">
      <dgm:prSet/>
      <dgm:spPr/>
      <dgm:t>
        <a:bodyPr/>
        <a:lstStyle/>
        <a:p>
          <a:endParaRPr lang="tr-TR"/>
        </a:p>
      </dgm:t>
    </dgm:pt>
    <dgm:pt modelId="{A86355EE-7D17-404B-873A-287DE84D9904}" type="sibTrans" cxnId="{E13165A4-EC96-4786-965F-405DB196DBF0}">
      <dgm:prSet/>
      <dgm:spPr/>
      <dgm:t>
        <a:bodyPr/>
        <a:lstStyle/>
        <a:p>
          <a:endParaRPr lang="tr-TR"/>
        </a:p>
      </dgm:t>
    </dgm:pt>
    <dgm:pt modelId="{7B82542B-3453-4638-97B4-043E8C7B7965}">
      <dgm:prSet/>
      <dgm:spPr/>
      <dgm:t>
        <a:bodyPr/>
        <a:lstStyle/>
        <a:p>
          <a:r>
            <a:rPr lang="tr-TR" dirty="0"/>
            <a:t>Asel yayınları</a:t>
          </a:r>
        </a:p>
      </dgm:t>
    </dgm:pt>
    <dgm:pt modelId="{53ACA3D8-8D2F-4681-A261-4AC6668ABA19}" type="parTrans" cxnId="{CC415B46-9717-4F14-9A55-DBA32B71958D}">
      <dgm:prSet/>
      <dgm:spPr/>
      <dgm:t>
        <a:bodyPr/>
        <a:lstStyle/>
        <a:p>
          <a:endParaRPr lang="tr-TR"/>
        </a:p>
      </dgm:t>
    </dgm:pt>
    <dgm:pt modelId="{CA81A1B6-09A6-4AA8-A483-1EDE36207E94}" type="sibTrans" cxnId="{CC415B46-9717-4F14-9A55-DBA32B71958D}">
      <dgm:prSet/>
      <dgm:spPr/>
      <dgm:t>
        <a:bodyPr/>
        <a:lstStyle/>
        <a:p>
          <a:endParaRPr lang="tr-TR"/>
        </a:p>
      </dgm:t>
    </dgm:pt>
    <dgm:pt modelId="{EF20AFC1-2B97-48DA-ABE2-ECF075A74885}">
      <dgm:prSet/>
      <dgm:spPr/>
      <dgm:t>
        <a:bodyPr/>
        <a:lstStyle/>
        <a:p>
          <a:r>
            <a:rPr lang="tr-TR" b="1" i="1" dirty="0"/>
            <a:t>meteor.gov.tr</a:t>
          </a:r>
          <a:endParaRPr lang="tr-TR" dirty="0"/>
        </a:p>
      </dgm:t>
    </dgm:pt>
    <dgm:pt modelId="{91DA4594-11D9-4DCA-B1CB-5C8DB7215D57}" type="parTrans" cxnId="{90391C10-86B3-4599-9C67-097B95935840}">
      <dgm:prSet/>
      <dgm:spPr/>
      <dgm:t>
        <a:bodyPr/>
        <a:lstStyle/>
        <a:p>
          <a:endParaRPr lang="tr-TR"/>
        </a:p>
      </dgm:t>
    </dgm:pt>
    <dgm:pt modelId="{A9AE8E1F-2585-40EA-B8CF-471A77932D70}" type="sibTrans" cxnId="{90391C10-86B3-4599-9C67-097B95935840}">
      <dgm:prSet/>
      <dgm:spPr/>
      <dgm:t>
        <a:bodyPr/>
        <a:lstStyle/>
        <a:p>
          <a:endParaRPr lang="tr-TR"/>
        </a:p>
      </dgm:t>
    </dgm:pt>
    <dgm:pt modelId="{B3D0FAEC-567F-4562-8541-15D65EBB694F}">
      <dgm:prSet/>
      <dgm:spPr/>
      <dgm:t>
        <a:bodyPr/>
        <a:lstStyle/>
        <a:p>
          <a:r>
            <a:rPr lang="tr-TR" b="1" i="1" dirty="0"/>
            <a:t>osym.gov.tr</a:t>
          </a:r>
          <a:endParaRPr lang="tr-TR" dirty="0"/>
        </a:p>
      </dgm:t>
    </dgm:pt>
    <dgm:pt modelId="{FB63BB57-BCA9-46EF-B1C4-183AD322839F}" type="parTrans" cxnId="{2BA50CC9-2222-40DB-A81D-E6F4AF0F8254}">
      <dgm:prSet/>
      <dgm:spPr/>
      <dgm:t>
        <a:bodyPr/>
        <a:lstStyle/>
        <a:p>
          <a:endParaRPr lang="tr-TR"/>
        </a:p>
      </dgm:t>
    </dgm:pt>
    <dgm:pt modelId="{6CA51F54-89BB-4CCA-881F-507658145D35}" type="sibTrans" cxnId="{2BA50CC9-2222-40DB-A81D-E6F4AF0F8254}">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2261043-D9C2-422F-8052-6AF2739DE5C4}" type="pres">
      <dgm:prSet presAssocID="{F692B032-1215-46F4-B271-183A81E3CD32}" presName="parentText" presStyleLbl="node1" presStyleIdx="0" presStyleCnt="5">
        <dgm:presLayoutVars>
          <dgm:chMax val="0"/>
          <dgm:bulletEnabled val="1"/>
        </dgm:presLayoutVars>
      </dgm:prSet>
      <dgm:spPr/>
    </dgm:pt>
    <dgm:pt modelId="{AE7E4AD7-2324-4CBD-B7C2-52CC147DE0E7}" type="pres">
      <dgm:prSet presAssocID="{EAA961CF-675B-4BEC-8DC0-489D7A7680BD}" presName="spacer" presStyleCnt="0"/>
      <dgm:spPr/>
    </dgm:pt>
    <dgm:pt modelId="{C82F4663-63E9-4CB2-87CB-AE537DEFECD1}" type="pres">
      <dgm:prSet presAssocID="{6FE766E2-9BC2-4B09-A0A0-591884DC21F1}" presName="parentText" presStyleLbl="node1" presStyleIdx="1" presStyleCnt="5">
        <dgm:presLayoutVars>
          <dgm:chMax val="0"/>
          <dgm:bulletEnabled val="1"/>
        </dgm:presLayoutVars>
      </dgm:prSet>
      <dgm:spPr/>
    </dgm:pt>
    <dgm:pt modelId="{D0E20ACC-7C2F-410D-918A-5E311174492A}" type="pres">
      <dgm:prSet presAssocID="{A86355EE-7D17-404B-873A-287DE84D9904}" presName="spacer" presStyleCnt="0"/>
      <dgm:spPr/>
    </dgm:pt>
    <dgm:pt modelId="{B410DE22-72EB-432B-A94B-A9AF60355A51}" type="pres">
      <dgm:prSet presAssocID="{7B82542B-3453-4638-97B4-043E8C7B7965}" presName="parentText" presStyleLbl="node1" presStyleIdx="2" presStyleCnt="5">
        <dgm:presLayoutVars>
          <dgm:chMax val="0"/>
          <dgm:bulletEnabled val="1"/>
        </dgm:presLayoutVars>
      </dgm:prSet>
      <dgm:spPr/>
    </dgm:pt>
    <dgm:pt modelId="{1F939DD7-BC09-4280-9BD3-8E8ADD1F200A}" type="pres">
      <dgm:prSet presAssocID="{CA81A1B6-09A6-4AA8-A483-1EDE36207E94}" presName="spacer" presStyleCnt="0"/>
      <dgm:spPr/>
    </dgm:pt>
    <dgm:pt modelId="{B5771CCF-31ED-4917-A933-0951F05D6576}" type="pres">
      <dgm:prSet presAssocID="{EF20AFC1-2B97-48DA-ABE2-ECF075A74885}" presName="parentText" presStyleLbl="node1" presStyleIdx="3" presStyleCnt="5">
        <dgm:presLayoutVars>
          <dgm:chMax val="0"/>
          <dgm:bulletEnabled val="1"/>
        </dgm:presLayoutVars>
      </dgm:prSet>
      <dgm:spPr/>
    </dgm:pt>
    <dgm:pt modelId="{92CC5C85-B290-4D51-8BAD-E404EF0548C6}" type="pres">
      <dgm:prSet presAssocID="{A9AE8E1F-2585-40EA-B8CF-471A77932D70}" presName="spacer" presStyleCnt="0"/>
      <dgm:spPr/>
    </dgm:pt>
    <dgm:pt modelId="{1DE25962-93E6-4C63-B5AF-B9E20EFB3D09}" type="pres">
      <dgm:prSet presAssocID="{B3D0FAEC-567F-4562-8541-15D65EBB694F}" presName="parentText" presStyleLbl="node1" presStyleIdx="4" presStyleCnt="5">
        <dgm:presLayoutVars>
          <dgm:chMax val="0"/>
          <dgm:bulletEnabled val="1"/>
        </dgm:presLayoutVars>
      </dgm:prSet>
      <dgm:spPr/>
    </dgm:pt>
  </dgm:ptLst>
  <dgm:cxnLst>
    <dgm:cxn modelId="{CCA687FE-6BEE-4A04-9373-0EB597C5029C}" type="presOf" srcId="{B3D0FAEC-567F-4562-8541-15D65EBB694F}" destId="{1DE25962-93E6-4C63-B5AF-B9E20EFB3D09}"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FA0EB9EA-14C7-40FC-8508-AEAF553DE3B6}" type="presOf" srcId="{EF20AFC1-2B97-48DA-ABE2-ECF075A74885}" destId="{B5771CCF-31ED-4917-A933-0951F05D6576}" srcOrd="0" destOrd="0" presId="urn:microsoft.com/office/officeart/2005/8/layout/vList2"/>
    <dgm:cxn modelId="{7EBC38AD-9545-4959-9DA2-C950585A760C}" type="presOf" srcId="{F692B032-1215-46F4-B271-183A81E3CD32}" destId="{C2261043-D9C2-422F-8052-6AF2739DE5C4}" srcOrd="0" destOrd="0" presId="urn:microsoft.com/office/officeart/2005/8/layout/vList2"/>
    <dgm:cxn modelId="{2BA50CC9-2222-40DB-A81D-E6F4AF0F8254}" srcId="{2D92AB7E-5F2E-4ACF-9242-6EFEAA22B190}" destId="{B3D0FAEC-567F-4562-8541-15D65EBB694F}" srcOrd="4" destOrd="0" parTransId="{FB63BB57-BCA9-46EF-B1C4-183AD322839F}" sibTransId="{6CA51F54-89BB-4CCA-881F-507658145D35}"/>
    <dgm:cxn modelId="{B9ACD68D-F1E5-401C-B9FC-985B5A7269DB}" srcId="{2D92AB7E-5F2E-4ACF-9242-6EFEAA22B190}" destId="{F692B032-1215-46F4-B271-183A81E3CD32}" srcOrd="0" destOrd="0" parTransId="{B1150AFB-20A1-41FB-965B-A3554E8388AE}" sibTransId="{EAA961CF-675B-4BEC-8DC0-489D7A7680BD}"/>
    <dgm:cxn modelId="{E13165A4-EC96-4786-965F-405DB196DBF0}" srcId="{2D92AB7E-5F2E-4ACF-9242-6EFEAA22B190}" destId="{6FE766E2-9BC2-4B09-A0A0-591884DC21F1}" srcOrd="1" destOrd="0" parTransId="{A0ABCDD6-559B-4170-A9CC-A2FF0C5FAEE3}" sibTransId="{A86355EE-7D17-404B-873A-287DE84D9904}"/>
    <dgm:cxn modelId="{A3EC113E-BE17-46EF-89DD-AA590758B02F}" type="presOf" srcId="{7B82542B-3453-4638-97B4-043E8C7B7965}" destId="{B410DE22-72EB-432B-A94B-A9AF60355A51}" srcOrd="0" destOrd="0" presId="urn:microsoft.com/office/officeart/2005/8/layout/vList2"/>
    <dgm:cxn modelId="{90391C10-86B3-4599-9C67-097B95935840}" srcId="{2D92AB7E-5F2E-4ACF-9242-6EFEAA22B190}" destId="{EF20AFC1-2B97-48DA-ABE2-ECF075A74885}" srcOrd="3" destOrd="0" parTransId="{91DA4594-11D9-4DCA-B1CB-5C8DB7215D57}" sibTransId="{A9AE8E1F-2585-40EA-B8CF-471A77932D70}"/>
    <dgm:cxn modelId="{62E5C213-C57B-4EDB-B626-225B1F64FD8D}" type="presOf" srcId="{6FE766E2-9BC2-4B09-A0A0-591884DC21F1}" destId="{C82F4663-63E9-4CB2-87CB-AE537DEFECD1}" srcOrd="0" destOrd="0" presId="urn:microsoft.com/office/officeart/2005/8/layout/vList2"/>
    <dgm:cxn modelId="{CC415B46-9717-4F14-9A55-DBA32B71958D}" srcId="{2D92AB7E-5F2E-4ACF-9242-6EFEAA22B190}" destId="{7B82542B-3453-4638-97B4-043E8C7B7965}" srcOrd="2" destOrd="0" parTransId="{53ACA3D8-8D2F-4681-A261-4AC6668ABA19}" sibTransId="{CA81A1B6-09A6-4AA8-A483-1EDE36207E94}"/>
    <dgm:cxn modelId="{6509E396-B005-4296-9596-50BA41A64DF5}" type="presParOf" srcId="{504039EE-73F1-4705-98A9-7715827BD671}" destId="{C2261043-D9C2-422F-8052-6AF2739DE5C4}" srcOrd="0" destOrd="0" presId="urn:microsoft.com/office/officeart/2005/8/layout/vList2"/>
    <dgm:cxn modelId="{6902A8B6-6B0B-4622-8B0B-DA538F07AB8D}" type="presParOf" srcId="{504039EE-73F1-4705-98A9-7715827BD671}" destId="{AE7E4AD7-2324-4CBD-B7C2-52CC147DE0E7}" srcOrd="1" destOrd="0" presId="urn:microsoft.com/office/officeart/2005/8/layout/vList2"/>
    <dgm:cxn modelId="{19259F28-CEF0-4A8E-9498-72C739DC18E9}" type="presParOf" srcId="{504039EE-73F1-4705-98A9-7715827BD671}" destId="{C82F4663-63E9-4CB2-87CB-AE537DEFECD1}" srcOrd="2" destOrd="0" presId="urn:microsoft.com/office/officeart/2005/8/layout/vList2"/>
    <dgm:cxn modelId="{06A82B66-E65A-4007-86B9-8A1110748C1B}" type="presParOf" srcId="{504039EE-73F1-4705-98A9-7715827BD671}" destId="{D0E20ACC-7C2F-410D-918A-5E311174492A}" srcOrd="3" destOrd="0" presId="urn:microsoft.com/office/officeart/2005/8/layout/vList2"/>
    <dgm:cxn modelId="{3EE1A7C7-00E1-4C8F-9435-AFCEE35A2896}" type="presParOf" srcId="{504039EE-73F1-4705-98A9-7715827BD671}" destId="{B410DE22-72EB-432B-A94B-A9AF60355A51}" srcOrd="4" destOrd="0" presId="urn:microsoft.com/office/officeart/2005/8/layout/vList2"/>
    <dgm:cxn modelId="{89A6736C-24D8-4DB9-85B3-74BB49B21C58}" type="presParOf" srcId="{504039EE-73F1-4705-98A9-7715827BD671}" destId="{1F939DD7-BC09-4280-9BD3-8E8ADD1F200A}" srcOrd="5" destOrd="0" presId="urn:microsoft.com/office/officeart/2005/8/layout/vList2"/>
    <dgm:cxn modelId="{CFEFC1B3-9BD3-44B1-BA85-8E9DE91369EF}" type="presParOf" srcId="{504039EE-73F1-4705-98A9-7715827BD671}" destId="{B5771CCF-31ED-4917-A933-0951F05D6576}" srcOrd="6" destOrd="0" presId="urn:microsoft.com/office/officeart/2005/8/layout/vList2"/>
    <dgm:cxn modelId="{65EC3AC5-8001-4656-9410-9E5D7E22C6B6}" type="presParOf" srcId="{504039EE-73F1-4705-98A9-7715827BD671}" destId="{92CC5C85-B290-4D51-8BAD-E404EF0548C6}" srcOrd="7" destOrd="0" presId="urn:microsoft.com/office/officeart/2005/8/layout/vList2"/>
    <dgm:cxn modelId="{1826631F-75F5-4BC7-85A3-04B929F88605}" type="presParOf" srcId="{504039EE-73F1-4705-98A9-7715827BD671}" destId="{1DE25962-93E6-4C63-B5AF-B9E20EFB3D0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Güneşlenme süresi arttıkça sıcaklık artar.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3968BCD3-EBE8-43F8-AEBD-82F4206D41E6}">
      <dgm:prSet/>
      <dgm:spPr/>
      <dgm:t>
        <a:bodyPr/>
        <a:lstStyle/>
        <a:p>
          <a:r>
            <a:rPr lang="tr-TR" b="1" i="1"/>
            <a:t>Günün en yüksek sıcaklıkları öğle vakti değil, öğleden birkaç saat sonra olması güneşlenme süresi ile ilgilidir. </a:t>
          </a:r>
          <a:endParaRPr lang="tr-TR" b="1" i="1" dirty="0"/>
        </a:p>
      </dgm:t>
    </dgm:pt>
    <dgm:pt modelId="{53F132C3-25A9-4D80-BC94-EB3F7A56047B}" type="parTrans" cxnId="{439E1044-BD8D-4C46-8AF1-CD401ED963CF}">
      <dgm:prSet/>
      <dgm:spPr/>
      <dgm:t>
        <a:bodyPr/>
        <a:lstStyle/>
        <a:p>
          <a:endParaRPr lang="tr-TR"/>
        </a:p>
      </dgm:t>
    </dgm:pt>
    <dgm:pt modelId="{1F040FA4-7A74-42DA-8665-018986EDF1EF}" type="sibTrans" cxnId="{439E1044-BD8D-4C46-8AF1-CD401ED963CF}">
      <dgm:prSet/>
      <dgm:spPr/>
      <dgm:t>
        <a:bodyPr/>
        <a:lstStyle/>
        <a:p>
          <a:endParaRPr lang="tr-TR"/>
        </a:p>
      </dgm:t>
    </dgm:pt>
    <dgm:pt modelId="{A655927D-46EA-4D82-906D-6FE84731BCC6}">
      <dgm:prSet/>
      <dgm:spPr/>
      <dgm:t>
        <a:bodyPr/>
        <a:lstStyle/>
        <a:p>
          <a:r>
            <a:rPr lang="tr-TR" b="1" i="1" dirty="0"/>
            <a:t>Geceleri ise, Güneş’ten enerji alınmadığı için soğuma görülür. Bu nedenle günün en soğuk anı, sabah Güneş doğmadan önceki andır.</a:t>
          </a:r>
        </a:p>
      </dgm:t>
    </dgm:pt>
    <dgm:pt modelId="{03DAB4FF-7CC6-47EF-AC60-31078EA3D7DC}" type="parTrans" cxnId="{40927B74-E41E-4492-B2E9-FDB7423B597F}">
      <dgm:prSet/>
      <dgm:spPr/>
      <dgm:t>
        <a:bodyPr/>
        <a:lstStyle/>
        <a:p>
          <a:endParaRPr lang="tr-TR"/>
        </a:p>
      </dgm:t>
    </dgm:pt>
    <dgm:pt modelId="{BDC79341-7894-4C8C-937C-075664894A00}" type="sibTrans" cxnId="{40927B74-E41E-4492-B2E9-FDB7423B597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EBF88E46-C3ED-4EF3-983C-17EF9033865D}" type="pres">
      <dgm:prSet presAssocID="{3968BCD3-EBE8-43F8-AEBD-82F4206D41E6}" presName="parentText" presStyleLbl="node1" presStyleIdx="1" presStyleCnt="3">
        <dgm:presLayoutVars>
          <dgm:chMax val="0"/>
          <dgm:bulletEnabled val="1"/>
        </dgm:presLayoutVars>
      </dgm:prSet>
      <dgm:spPr/>
    </dgm:pt>
    <dgm:pt modelId="{479649C6-08C7-4E87-81A3-652D1B34BB2A}" type="pres">
      <dgm:prSet presAssocID="{1F040FA4-7A74-42DA-8665-018986EDF1EF}" presName="spacer" presStyleCnt="0"/>
      <dgm:spPr/>
    </dgm:pt>
    <dgm:pt modelId="{616FFA43-F93D-466C-ABC5-48A426E82B72}" type="pres">
      <dgm:prSet presAssocID="{A655927D-46EA-4D82-906D-6FE84731BCC6}" presName="parentText" presStyleLbl="node1" presStyleIdx="2" presStyleCnt="3">
        <dgm:presLayoutVars>
          <dgm:chMax val="0"/>
          <dgm:bulletEnabled val="1"/>
        </dgm:presLayoutVars>
      </dgm:prSet>
      <dgm:spPr/>
    </dgm:pt>
  </dgm:ptLst>
  <dgm:cxnLst>
    <dgm:cxn modelId="{6D774C30-E91B-4569-A5DC-6830FC9846C6}" srcId="{DFD7ECD1-F765-484C-A3E1-8EF6323BED7A}" destId="{9CB1D0E4-9274-4E74-9539-1F1BBF283125}" srcOrd="0" destOrd="0" parTransId="{0E174D06-0CAD-4015-997C-BE87E9E9F39C}" sibTransId="{294ACD17-EDDB-4CFE-835C-4E75600249D7}"/>
    <dgm:cxn modelId="{810891C4-11FF-4AA1-A06E-9CAD4527F481}" type="presOf" srcId="{9CB1D0E4-9274-4E74-9539-1F1BBF283125}" destId="{20794C4C-1198-4917-BC98-5F6A82190385}" srcOrd="0" destOrd="0" presId="urn:microsoft.com/office/officeart/2005/8/layout/vList2"/>
    <dgm:cxn modelId="{B4BB9AA6-0BE5-4B0D-BA41-73F9FBFAFA44}" type="presOf" srcId="{A655927D-46EA-4D82-906D-6FE84731BCC6}" destId="{616FFA43-F93D-466C-ABC5-48A426E82B72}" srcOrd="0" destOrd="0" presId="urn:microsoft.com/office/officeart/2005/8/layout/vList2"/>
    <dgm:cxn modelId="{1A6AFCCD-B6B3-44F6-B694-0A51DA8F130B}" type="presOf" srcId="{3968BCD3-EBE8-43F8-AEBD-82F4206D41E6}" destId="{EBF88E46-C3ED-4EF3-983C-17EF9033865D}" srcOrd="0" destOrd="0" presId="urn:microsoft.com/office/officeart/2005/8/layout/vList2"/>
    <dgm:cxn modelId="{40927B74-E41E-4492-B2E9-FDB7423B597F}" srcId="{DFD7ECD1-F765-484C-A3E1-8EF6323BED7A}" destId="{A655927D-46EA-4D82-906D-6FE84731BCC6}" srcOrd="2" destOrd="0" parTransId="{03DAB4FF-7CC6-47EF-AC60-31078EA3D7DC}" sibTransId="{BDC79341-7894-4C8C-937C-075664894A00}"/>
    <dgm:cxn modelId="{C610380F-7EE9-4F7A-9256-7958FB45B834}" type="presOf" srcId="{DFD7ECD1-F765-484C-A3E1-8EF6323BED7A}" destId="{C14402E2-9B57-4E65-902B-F4E1B4A92065}" srcOrd="0" destOrd="0" presId="urn:microsoft.com/office/officeart/2005/8/layout/vList2"/>
    <dgm:cxn modelId="{439E1044-BD8D-4C46-8AF1-CD401ED963CF}" srcId="{DFD7ECD1-F765-484C-A3E1-8EF6323BED7A}" destId="{3968BCD3-EBE8-43F8-AEBD-82F4206D41E6}" srcOrd="1" destOrd="0" parTransId="{53F132C3-25A9-4D80-BC94-EB3F7A56047B}" sibTransId="{1F040FA4-7A74-42DA-8665-018986EDF1EF}"/>
    <dgm:cxn modelId="{2D1E0434-930C-4CD8-B01C-A84192D1E10E}" type="presParOf" srcId="{C14402E2-9B57-4E65-902B-F4E1B4A92065}" destId="{20794C4C-1198-4917-BC98-5F6A82190385}" srcOrd="0" destOrd="0" presId="urn:microsoft.com/office/officeart/2005/8/layout/vList2"/>
    <dgm:cxn modelId="{882066BA-F7BA-44F1-8980-F87127EDE99C}" type="presParOf" srcId="{C14402E2-9B57-4E65-902B-F4E1B4A92065}" destId="{D2713160-7F17-422B-93F8-D6F7A87191DD}" srcOrd="1" destOrd="0" presId="urn:microsoft.com/office/officeart/2005/8/layout/vList2"/>
    <dgm:cxn modelId="{EFAA0AFA-1A04-4F88-A8DF-D85506A1C2E4}" type="presParOf" srcId="{C14402E2-9B57-4E65-902B-F4E1B4A92065}" destId="{EBF88E46-C3ED-4EF3-983C-17EF9033865D}" srcOrd="2" destOrd="0" presId="urn:microsoft.com/office/officeart/2005/8/layout/vList2"/>
    <dgm:cxn modelId="{C7C3AC22-2677-4FD6-B894-C60749B3BC23}" type="presParOf" srcId="{C14402E2-9B57-4E65-902B-F4E1B4A92065}" destId="{479649C6-08C7-4E87-81A3-652D1B34BB2A}" srcOrd="3" destOrd="0" presId="urn:microsoft.com/office/officeart/2005/8/layout/vList2"/>
    <dgm:cxn modelId="{54B027D1-F965-4560-A538-E954243C9BDC}" type="presParOf" srcId="{C14402E2-9B57-4E65-902B-F4E1B4A92065}" destId="{616FFA43-F93D-466C-ABC5-48A426E82B7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Troposferde yerden yükseldikçe sıcaklık değerleri her 200 metrede 1 °C azalır.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Karalar denizlere göre daha çok ve çabuk ısınıp, soğurlar.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444372FD-CF0A-47F2-B7CC-39E47841CFEA}">
      <dgm:prSet/>
      <dgm:spPr/>
      <dgm:t>
        <a:bodyPr/>
        <a:lstStyle/>
        <a:p>
          <a:r>
            <a:rPr lang="tr-TR" b="1" i="1" dirty="0"/>
            <a:t>Karaların daha fazla yer kapladığı Kuzey Yarım Küre’nin yıllık ortalama sıcaklığı Güney Yarım Küre’den daha fazladır.</a:t>
          </a:r>
        </a:p>
      </dgm:t>
    </dgm:pt>
    <dgm:pt modelId="{CD7B9350-D782-4C4F-9C32-CC68C05179CA}" type="parTrans" cxnId="{ACF43F37-7783-4137-9744-3F0FCE4FD099}">
      <dgm:prSet/>
      <dgm:spPr/>
      <dgm:t>
        <a:bodyPr/>
        <a:lstStyle/>
        <a:p>
          <a:endParaRPr lang="tr-TR"/>
        </a:p>
      </dgm:t>
    </dgm:pt>
    <dgm:pt modelId="{6B8030B2-9C03-4641-A483-6FDCED17EA07}" type="sibTrans" cxnId="{ACF43F37-7783-4137-9744-3F0FCE4FD099}">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E0C8E2C4-6141-46C1-80C7-1D50AF361304}" type="pres">
      <dgm:prSet presAssocID="{444372FD-CF0A-47F2-B7CC-39E47841CFEA}"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679521FB-B566-40FD-BD7A-58BC4D0BC16C}" type="presOf" srcId="{444372FD-CF0A-47F2-B7CC-39E47841CFEA}" destId="{E0C8E2C4-6141-46C1-80C7-1D50AF361304}" srcOrd="0" destOrd="0" presId="urn:microsoft.com/office/officeart/2005/8/layout/vList2"/>
    <dgm:cxn modelId="{ACF43F37-7783-4137-9744-3F0FCE4FD099}" srcId="{DFD7ECD1-F765-484C-A3E1-8EF6323BED7A}" destId="{444372FD-CF0A-47F2-B7CC-39E47841CFEA}" srcOrd="1" destOrd="0" parTransId="{CD7B9350-D782-4C4F-9C32-CC68C05179CA}" sibTransId="{6B8030B2-9C03-4641-A483-6FDCED17EA07}"/>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47D1B312-24F7-4E6B-8AFB-F9400D199775}" type="presParOf" srcId="{C14402E2-9B57-4E65-902B-F4E1B4A92065}" destId="{E0C8E2C4-6141-46C1-80C7-1D50AF36130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BBE84B93-9A74-411A-B01F-E03B37C2C29B}">
      <dgm:prSet/>
      <dgm:spPr/>
      <dgm:t>
        <a:bodyPr/>
        <a:lstStyle/>
        <a:p>
          <a:r>
            <a:rPr lang="tr-TR" b="1" i="1" dirty="0"/>
            <a:t>Sıcaklık farkını azaltır. </a:t>
          </a:r>
        </a:p>
      </dgm:t>
    </dgm:pt>
    <dgm:pt modelId="{1F922C0A-1AA9-4B0A-8280-A1A615A34448}" type="parTrans" cxnId="{CC8FB657-43A5-454A-8821-EDE817F11F5B}">
      <dgm:prSet/>
      <dgm:spPr/>
      <dgm:t>
        <a:bodyPr/>
        <a:lstStyle/>
        <a:p>
          <a:endParaRPr lang="tr-TR"/>
        </a:p>
      </dgm:t>
    </dgm:pt>
    <dgm:pt modelId="{C2E13B9D-B86A-48D7-B9A7-1AFCCBAAE3BA}" type="sibTrans" cxnId="{CC8FB657-43A5-454A-8821-EDE817F11F5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D2DFD9A-A975-4EFB-9F99-F9CA5CF48E38}" type="pres">
      <dgm:prSet presAssocID="{BBE84B93-9A74-411A-B01F-E03B37C2C29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CC8FB657-43A5-454A-8821-EDE817F11F5B}" srcId="{DFD7ECD1-F765-484C-A3E1-8EF6323BED7A}" destId="{BBE84B93-9A74-411A-B01F-E03B37C2C29B}" srcOrd="1" destOrd="0" parTransId="{1F922C0A-1AA9-4B0A-8280-A1A615A34448}" sibTransId="{C2E13B9D-B86A-48D7-B9A7-1AFCCBAAE3BA}"/>
    <dgm:cxn modelId="{810891C4-11FF-4AA1-A06E-9CAD4527F481}" type="presOf" srcId="{9CB1D0E4-9274-4E74-9539-1F1BBF283125}" destId="{20794C4C-1198-4917-BC98-5F6A82190385}" srcOrd="0" destOrd="0" presId="urn:microsoft.com/office/officeart/2005/8/layout/vList2"/>
    <dgm:cxn modelId="{ADE0867A-4EA3-4017-B2BF-EDC1514F94AE}" type="presOf" srcId="{BBE84B93-9A74-411A-B01F-E03B37C2C29B}" destId="{0D2DFD9A-A975-4EFB-9F99-F9CA5CF48E38}"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F45E25AE-D048-4A40-B48F-9C40587F832C}" type="presParOf" srcId="{C14402E2-9B57-4E65-902B-F4E1B4A92065}" destId="{0D2DFD9A-A975-4EFB-9F99-F9CA5CF48E3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BBE84B93-9A74-411A-B01F-E03B37C2C29B}">
      <dgm:prSet/>
      <dgm:spPr/>
      <dgm:t>
        <a:bodyPr/>
        <a:lstStyle/>
        <a:p>
          <a:r>
            <a:rPr lang="tr-TR" b="1" i="1" dirty="0"/>
            <a:t>Sıcaklık farkını azaltır. </a:t>
          </a:r>
        </a:p>
      </dgm:t>
    </dgm:pt>
    <dgm:pt modelId="{1F922C0A-1AA9-4B0A-8280-A1A615A34448}" type="parTrans" cxnId="{CC8FB657-43A5-454A-8821-EDE817F11F5B}">
      <dgm:prSet/>
      <dgm:spPr/>
      <dgm:t>
        <a:bodyPr/>
        <a:lstStyle/>
        <a:p>
          <a:endParaRPr lang="tr-TR"/>
        </a:p>
      </dgm:t>
    </dgm:pt>
    <dgm:pt modelId="{C2E13B9D-B86A-48D7-B9A7-1AFCCBAAE3BA}" type="sibTrans" cxnId="{CC8FB657-43A5-454A-8821-EDE817F11F5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D2DFD9A-A975-4EFB-9F99-F9CA5CF48E38}" type="pres">
      <dgm:prSet presAssocID="{BBE84B93-9A74-411A-B01F-E03B37C2C29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CC8FB657-43A5-454A-8821-EDE817F11F5B}" srcId="{DFD7ECD1-F765-484C-A3E1-8EF6323BED7A}" destId="{BBE84B93-9A74-411A-B01F-E03B37C2C29B}" srcOrd="1" destOrd="0" parTransId="{1F922C0A-1AA9-4B0A-8280-A1A615A34448}" sibTransId="{C2E13B9D-B86A-48D7-B9A7-1AFCCBAAE3BA}"/>
    <dgm:cxn modelId="{810891C4-11FF-4AA1-A06E-9CAD4527F481}" type="presOf" srcId="{9CB1D0E4-9274-4E74-9539-1F1BBF283125}" destId="{20794C4C-1198-4917-BC98-5F6A82190385}" srcOrd="0" destOrd="0" presId="urn:microsoft.com/office/officeart/2005/8/layout/vList2"/>
    <dgm:cxn modelId="{ADE0867A-4EA3-4017-B2BF-EDC1514F94AE}" type="presOf" srcId="{BBE84B93-9A74-411A-B01F-E03B37C2C29B}" destId="{0D2DFD9A-A975-4EFB-9F99-F9CA5CF48E38}"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F45E25AE-D048-4A40-B48F-9C40587F832C}" type="presParOf" srcId="{C14402E2-9B57-4E65-902B-F4E1B4A92065}" destId="{0D2DFD9A-A975-4EFB-9F99-F9CA5CF48E3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Nemin fazlalığından dolayı. Dünya’nın en sıcak yerleri nemin az olduğu Dönenceler civarı (Tropikal çöller) olmuştur.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Nemin fazlalığından dolayı. Dünya’nın en sıcak yerleri nemin az olduğu Dönenceler civarı (Tropikal çöller) olmuştur.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DC50AFC2-3594-4E95-947D-A8045C43E7B7}">
      <dgm:prSet/>
      <dgm:spPr/>
      <dgm:t>
        <a:bodyPr/>
        <a:lstStyle/>
        <a:p>
          <a:r>
            <a:rPr lang="tr-TR" b="1" i="1" dirty="0"/>
            <a:t>Sıcaklık farkını azaltır. </a:t>
          </a:r>
        </a:p>
      </dgm:t>
    </dgm:pt>
    <dgm:pt modelId="{B10C1FBD-DD5D-4561-AD85-A64A14D92191}" type="parTrans" cxnId="{6AA3CB8B-0F88-4AF7-ABB8-A6C05697EFE9}">
      <dgm:prSet/>
      <dgm:spPr/>
      <dgm:t>
        <a:bodyPr/>
        <a:lstStyle/>
        <a:p>
          <a:endParaRPr lang="tr-TR"/>
        </a:p>
      </dgm:t>
    </dgm:pt>
    <dgm:pt modelId="{E5A07E8A-F87B-45BB-B3A5-63E1A02BE47F}" type="sibTrans" cxnId="{6AA3CB8B-0F88-4AF7-ABB8-A6C05697EFE9}">
      <dgm:prSet/>
      <dgm:spPr/>
      <dgm:t>
        <a:bodyPr/>
        <a:lstStyle/>
        <a:p>
          <a:endParaRPr lang="tr-TR"/>
        </a:p>
      </dgm:t>
    </dgm:pt>
    <dgm:pt modelId="{0EDA1C81-29DD-4CAE-B5F8-2A92E2E93BBA}">
      <dgm:prSet/>
      <dgm:spPr/>
      <dgm:t>
        <a:bodyPr/>
        <a:lstStyle/>
        <a:p>
          <a:r>
            <a:rPr lang="tr-TR" b="1" i="1"/>
            <a:t>Nemin </a:t>
          </a:r>
          <a:r>
            <a:rPr lang="tr-TR" b="1" i="1" dirty="0"/>
            <a:t>fazlalığından dolayı. Dünya’nın en sıcak yerleri nemin az olduğu Dönenceler civarı (Tropikal çöller) olmuştur.</a:t>
          </a:r>
        </a:p>
      </dgm:t>
    </dgm:pt>
    <dgm:pt modelId="{A3F9A347-A0E9-4075-83CC-B2F755CF248D}" type="parTrans" cxnId="{6E52CE33-FBC1-4AA4-BEDC-EE99B4606F62}">
      <dgm:prSet/>
      <dgm:spPr/>
      <dgm:t>
        <a:bodyPr/>
        <a:lstStyle/>
        <a:p>
          <a:endParaRPr lang="tr-TR"/>
        </a:p>
      </dgm:t>
    </dgm:pt>
    <dgm:pt modelId="{A4174A79-1CCD-4D03-BDB0-54DD7C9DBA7F}" type="sibTrans" cxnId="{6E52CE33-FBC1-4AA4-BEDC-EE99B4606F62}">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84EB783A-A0B6-4C05-AAC6-581DFA9CADFC}" type="pres">
      <dgm:prSet presAssocID="{DC50AFC2-3594-4E95-947D-A8045C43E7B7}" presName="parentText" presStyleLbl="node1" presStyleIdx="1" presStyleCnt="3">
        <dgm:presLayoutVars>
          <dgm:chMax val="0"/>
          <dgm:bulletEnabled val="1"/>
        </dgm:presLayoutVars>
      </dgm:prSet>
      <dgm:spPr/>
    </dgm:pt>
    <dgm:pt modelId="{96E2D945-8D4B-478F-A261-2634A37154CB}" type="pres">
      <dgm:prSet presAssocID="{E5A07E8A-F87B-45BB-B3A5-63E1A02BE47F}" presName="spacer" presStyleCnt="0"/>
      <dgm:spPr/>
    </dgm:pt>
    <dgm:pt modelId="{EB87FE4F-E502-442A-8757-AA1E992CA721}" type="pres">
      <dgm:prSet presAssocID="{0EDA1C81-29DD-4CAE-B5F8-2A92E2E93BBA}" presName="parentText" presStyleLbl="node1" presStyleIdx="2" presStyleCnt="3">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6AA3CB8B-0F88-4AF7-ABB8-A6C05697EFE9}" srcId="{DFD7ECD1-F765-484C-A3E1-8EF6323BED7A}" destId="{DC50AFC2-3594-4E95-947D-A8045C43E7B7}" srcOrd="1" destOrd="0" parTransId="{B10C1FBD-DD5D-4561-AD85-A64A14D92191}" sibTransId="{E5A07E8A-F87B-45BB-B3A5-63E1A02BE47F}"/>
    <dgm:cxn modelId="{D138D807-2BF7-49D7-ADC3-385DFC3F5396}" type="presOf" srcId="{0EDA1C81-29DD-4CAE-B5F8-2A92E2E93BBA}" destId="{EB87FE4F-E502-442A-8757-AA1E992CA721}"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E52CE33-FBC1-4AA4-BEDC-EE99B4606F62}" srcId="{DFD7ECD1-F765-484C-A3E1-8EF6323BED7A}" destId="{0EDA1C81-29DD-4CAE-B5F8-2A92E2E93BBA}" srcOrd="2" destOrd="0" parTransId="{A3F9A347-A0E9-4075-83CC-B2F755CF248D}" sibTransId="{A4174A79-1CCD-4D03-BDB0-54DD7C9DBA7F}"/>
    <dgm:cxn modelId="{39F752FF-A4D5-4C2F-BA75-1D4CB8E13087}" type="presOf" srcId="{DC50AFC2-3594-4E95-947D-A8045C43E7B7}" destId="{84EB783A-A0B6-4C05-AAC6-581DFA9CADFC}"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16B9E266-C7B5-42DE-9929-CD7134B03D21}" type="presParOf" srcId="{C14402E2-9B57-4E65-902B-F4E1B4A92065}" destId="{D2713160-7F17-422B-93F8-D6F7A87191DD}" srcOrd="1" destOrd="0" presId="urn:microsoft.com/office/officeart/2005/8/layout/vList2"/>
    <dgm:cxn modelId="{BCC15979-BC04-424C-871D-DEE886F74026}" type="presParOf" srcId="{C14402E2-9B57-4E65-902B-F4E1B4A92065}" destId="{84EB783A-A0B6-4C05-AAC6-581DFA9CADFC}" srcOrd="2" destOrd="0" presId="urn:microsoft.com/office/officeart/2005/8/layout/vList2"/>
    <dgm:cxn modelId="{1F8D740F-BF1F-41B9-8BA6-18A9C0C437A8}" type="presParOf" srcId="{C14402E2-9B57-4E65-902B-F4E1B4A92065}" destId="{96E2D945-8D4B-478F-A261-2634A37154CB}" srcOrd="3" destOrd="0" presId="urn:microsoft.com/office/officeart/2005/8/layout/vList2"/>
    <dgm:cxn modelId="{B089F61D-6BE6-4F9B-AA3F-8FE1C256070C}" type="presParOf" srcId="{C14402E2-9B57-4E65-902B-F4E1B4A92065}" destId="{EB87FE4F-E502-442A-8757-AA1E992CA72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a:t>Kuzey Yarım Küre’de güneyden, Güney Yarım Küre’de de kuzeyden esen rüzgârlar, Ekvator yönünden geldikleri için sıcaklığı artırır. </a:t>
          </a:r>
          <a:endParaRPr lang="tr-TR" b="1" i="1" dirty="0"/>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6D774C30-E91B-4569-A5DC-6830FC9846C6}" srcId="{DFD7ECD1-F765-484C-A3E1-8EF6323BED7A}" destId="{9CB1D0E4-9274-4E74-9539-1F1BBF283125}" srcOrd="0" destOrd="0" parTransId="{0E174D06-0CAD-4015-997C-BE87E9E9F39C}" sibTransId="{294ACD17-EDDB-4CFE-835C-4E75600249D7}"/>
    <dgm:cxn modelId="{810891C4-11FF-4AA1-A06E-9CAD4527F481}" type="presOf" srcId="{9CB1D0E4-9274-4E74-9539-1F1BBF283125}" destId="{20794C4C-1198-4917-BC98-5F6A82190385}"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ışınlarının geliş açısı</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9D928BBB-A647-4CFF-B71C-461B529F9550}">
      <dgm:prSet phldrT="[Metin]"/>
      <dgm:spPr/>
      <dgm:t>
        <a:bodyPr/>
        <a:lstStyle/>
        <a:p>
          <a:r>
            <a:rPr lang="tr-TR" dirty="0"/>
            <a:t>Dünyanın Şekli</a:t>
          </a:r>
        </a:p>
      </dgm:t>
    </dgm:pt>
    <dgm:pt modelId="{1E27BD10-C63E-475F-9F93-66673D1BE1EF}" type="parTrans" cxnId="{2C6D6355-A101-4D31-B364-416F3EAFA93A}">
      <dgm:prSet/>
      <dgm:spPr/>
      <dgm:t>
        <a:bodyPr/>
        <a:lstStyle/>
        <a:p>
          <a:endParaRPr lang="tr-TR"/>
        </a:p>
      </dgm:t>
    </dgm:pt>
    <dgm:pt modelId="{E2B4DEC6-04AC-403C-B8DB-28669FE7634C}" type="sibTrans" cxnId="{2C6D6355-A101-4D31-B364-416F3EAFA93A}">
      <dgm:prSet/>
      <dgm:spPr/>
      <dgm:t>
        <a:bodyPr/>
        <a:lstStyle/>
        <a:p>
          <a:endParaRPr lang="tr-TR"/>
        </a:p>
      </dgm:t>
    </dgm:pt>
    <dgm:pt modelId="{1B959D38-6B2C-4BD9-B71E-0104DF62BA74}">
      <dgm:prSet phldrT="[Metin]"/>
      <dgm:spPr/>
      <dgm:t>
        <a:bodyPr/>
        <a:lstStyle/>
        <a:p>
          <a:r>
            <a:rPr lang="tr-TR" dirty="0"/>
            <a:t>Güneşlenme süresi</a:t>
          </a:r>
        </a:p>
      </dgm:t>
    </dgm:pt>
    <dgm:pt modelId="{E0761618-70EC-40EB-8134-B0C3E83E501A}" type="parTrans" cxnId="{55E7BD30-456E-451C-973A-2FE6EA4A7A62}">
      <dgm:prSet/>
      <dgm:spPr/>
      <dgm:t>
        <a:bodyPr/>
        <a:lstStyle/>
        <a:p>
          <a:endParaRPr lang="tr-TR"/>
        </a:p>
      </dgm:t>
    </dgm:pt>
    <dgm:pt modelId="{66E0D7E4-98E7-475F-B548-44C140DD2D5B}" type="sibTrans" cxnId="{55E7BD30-456E-451C-973A-2FE6EA4A7A62}">
      <dgm:prSet/>
      <dgm:spPr/>
      <dgm:t>
        <a:bodyPr/>
        <a:lstStyle/>
        <a:p>
          <a:endParaRPr lang="tr-TR"/>
        </a:p>
      </dgm:t>
    </dgm:pt>
    <dgm:pt modelId="{2DD9155D-B2AC-44F0-B02B-923145CAFC6C}">
      <dgm:prSet phldrT="[Metin]"/>
      <dgm:spPr/>
      <dgm:t>
        <a:bodyPr/>
        <a:lstStyle/>
        <a:p>
          <a:r>
            <a:rPr lang="tr-TR" dirty="0"/>
            <a:t>Eksen eğikliği ve yıllık hareket(mevsimler)</a:t>
          </a:r>
        </a:p>
      </dgm:t>
    </dgm:pt>
    <dgm:pt modelId="{BFA4CE43-6EDF-48CB-BB7B-E5C49D3EA34C}" type="parTrans" cxnId="{D10EA363-F8F6-4E97-BD23-F045B2C1198F}">
      <dgm:prSet/>
      <dgm:spPr/>
      <dgm:t>
        <a:bodyPr/>
        <a:lstStyle/>
        <a:p>
          <a:endParaRPr lang="tr-TR"/>
        </a:p>
      </dgm:t>
    </dgm:pt>
    <dgm:pt modelId="{42C00F10-54AA-4806-9B1B-F1966A02A5C5}" type="sibTrans" cxnId="{D10EA363-F8F6-4E97-BD23-F045B2C1198F}">
      <dgm:prSet/>
      <dgm:spPr/>
      <dgm:t>
        <a:bodyPr/>
        <a:lstStyle/>
        <a:p>
          <a:endParaRPr lang="tr-TR"/>
        </a:p>
      </dgm:t>
    </dgm:pt>
    <dgm:pt modelId="{CE612A52-413B-4F40-B292-22DEF4BD971A}">
      <dgm:prSet phldrT="[Metin]"/>
      <dgm:spPr/>
      <dgm:t>
        <a:bodyPr/>
        <a:lstStyle/>
        <a:p>
          <a:r>
            <a:rPr lang="tr-TR" dirty="0"/>
            <a:t>Günlük hareket</a:t>
          </a:r>
        </a:p>
      </dgm:t>
    </dgm:pt>
    <dgm:pt modelId="{346A9D12-86ED-4DCE-B52B-464D9761A1E5}" type="parTrans" cxnId="{7909439F-186E-4FB6-8BBA-3902CE1345EC}">
      <dgm:prSet/>
      <dgm:spPr/>
      <dgm:t>
        <a:bodyPr/>
        <a:lstStyle/>
        <a:p>
          <a:endParaRPr lang="tr-TR"/>
        </a:p>
      </dgm:t>
    </dgm:pt>
    <dgm:pt modelId="{FB5A7CCF-A8FD-4397-9D29-968D3DF5F6AA}" type="sibTrans" cxnId="{7909439F-186E-4FB6-8BBA-3902CE1345EC}">
      <dgm:prSet/>
      <dgm:spPr/>
      <dgm:t>
        <a:bodyPr/>
        <a:lstStyle/>
        <a:p>
          <a:endParaRPr lang="tr-TR"/>
        </a:p>
      </dgm:t>
    </dgm:pt>
    <dgm:pt modelId="{E751F043-D739-4832-AB87-C4582FA206A2}">
      <dgm:prSet phldrT="[Metin]"/>
      <dgm:spPr/>
      <dgm:t>
        <a:bodyPr/>
        <a:lstStyle/>
        <a:p>
          <a:r>
            <a:rPr lang="tr-TR" dirty="0"/>
            <a:t>Bakı ve eğim </a:t>
          </a:r>
        </a:p>
      </dgm:t>
    </dgm:pt>
    <dgm:pt modelId="{AEB6F496-F3EB-43BE-B27B-969F40FC6DC2}" type="parTrans" cxnId="{D518D20D-0AB9-49F7-96C2-7FA75BC42D62}">
      <dgm:prSet/>
      <dgm:spPr/>
      <dgm:t>
        <a:bodyPr/>
        <a:lstStyle/>
        <a:p>
          <a:endParaRPr lang="tr-TR"/>
        </a:p>
      </dgm:t>
    </dgm:pt>
    <dgm:pt modelId="{8CF005F7-B2CD-414D-9085-E9D8364A5EB6}" type="sibTrans" cxnId="{D518D20D-0AB9-49F7-96C2-7FA75BC42D62}">
      <dgm:prSet/>
      <dgm:spPr/>
      <dgm:t>
        <a:bodyPr/>
        <a:lstStyle/>
        <a:p>
          <a:endParaRPr lang="tr-TR"/>
        </a:p>
      </dgm:t>
    </dgm:pt>
    <dgm:pt modelId="{46991C6B-0159-4234-869E-B4C0725F19E7}">
      <dgm:prSet phldrT="[Metin]"/>
      <dgm:spPr/>
      <dgm:t>
        <a:bodyPr/>
        <a:lstStyle/>
        <a:p>
          <a:r>
            <a:rPr lang="tr-TR" dirty="0"/>
            <a:t>Yükselti</a:t>
          </a:r>
        </a:p>
      </dgm:t>
    </dgm:pt>
    <dgm:pt modelId="{34E59DD9-7B17-4D1F-B20C-B70F8883DFD6}" type="parTrans" cxnId="{3C5122AF-B581-459B-9219-6CC58257F7B9}">
      <dgm:prSet/>
      <dgm:spPr/>
      <dgm:t>
        <a:bodyPr/>
        <a:lstStyle/>
        <a:p>
          <a:endParaRPr lang="tr-TR"/>
        </a:p>
      </dgm:t>
    </dgm:pt>
    <dgm:pt modelId="{575D5704-9BD3-45A6-93C5-C5D15B3DA85B}" type="sibTrans" cxnId="{3C5122AF-B581-459B-9219-6CC58257F7B9}">
      <dgm:prSet/>
      <dgm:spPr/>
      <dgm:t>
        <a:bodyPr/>
        <a:lstStyle/>
        <a:p>
          <a:endParaRPr lang="tr-TR"/>
        </a:p>
      </dgm:t>
    </dgm:pt>
    <dgm:pt modelId="{E4FC6BDE-9B6C-474E-A15A-BDE5CBF896B0}">
      <dgm:prSet phldrT="[Metin]"/>
      <dgm:spPr/>
      <dgm:t>
        <a:bodyPr/>
        <a:lstStyle/>
        <a:p>
          <a:r>
            <a:rPr lang="tr-TR" dirty="0"/>
            <a:t>Kara ve denizlerin dağılışı</a:t>
          </a:r>
        </a:p>
      </dgm:t>
    </dgm:pt>
    <dgm:pt modelId="{9C69AD7C-E513-40EF-A8C8-B92DF919D1F2}" type="parTrans" cxnId="{333CEB16-E740-4F2C-9367-A2254FDA6094}">
      <dgm:prSet/>
      <dgm:spPr/>
      <dgm:t>
        <a:bodyPr/>
        <a:lstStyle/>
        <a:p>
          <a:endParaRPr lang="tr-TR"/>
        </a:p>
      </dgm:t>
    </dgm:pt>
    <dgm:pt modelId="{A18B59D4-05EA-4C80-A29E-ADA383C0A453}" type="sibTrans" cxnId="{333CEB16-E740-4F2C-9367-A2254FDA6094}">
      <dgm:prSet/>
      <dgm:spPr/>
      <dgm:t>
        <a:bodyPr/>
        <a:lstStyle/>
        <a:p>
          <a:endParaRPr lang="tr-TR"/>
        </a:p>
      </dgm:t>
    </dgm:pt>
    <dgm:pt modelId="{39E365B0-1D3F-4BD0-A0F3-B153D4376F41}">
      <dgm:prSet phldrT="[Metin]"/>
      <dgm:spPr/>
      <dgm:t>
        <a:bodyPr/>
        <a:lstStyle/>
        <a:p>
          <a:r>
            <a:rPr lang="tr-TR" dirty="0"/>
            <a:t>Nem</a:t>
          </a:r>
        </a:p>
      </dgm:t>
    </dgm:pt>
    <dgm:pt modelId="{8AE240EB-AC5C-49D1-A7CA-15BD8CFF2567}" type="parTrans" cxnId="{D76479BF-4018-4F8B-BEC4-87A1AAB179C7}">
      <dgm:prSet/>
      <dgm:spPr/>
      <dgm:t>
        <a:bodyPr/>
        <a:lstStyle/>
        <a:p>
          <a:endParaRPr lang="tr-TR"/>
        </a:p>
      </dgm:t>
    </dgm:pt>
    <dgm:pt modelId="{1F9E76EF-E844-4578-9AE8-97966A7CBDD4}" type="sibTrans" cxnId="{D76479BF-4018-4F8B-BEC4-87A1AAB179C7}">
      <dgm:prSet/>
      <dgm:spPr/>
      <dgm:t>
        <a:bodyPr/>
        <a:lstStyle/>
        <a:p>
          <a:endParaRPr lang="tr-TR"/>
        </a:p>
      </dgm:t>
    </dgm:pt>
    <dgm:pt modelId="{FB0761CC-8CAC-461C-868B-359641454B13}">
      <dgm:prSet phldrT="[Metin]"/>
      <dgm:spPr/>
      <dgm:t>
        <a:bodyPr/>
        <a:lstStyle/>
        <a:p>
          <a:r>
            <a:rPr lang="tr-TR" dirty="0"/>
            <a:t>Okyanus akıntıları</a:t>
          </a:r>
        </a:p>
      </dgm:t>
    </dgm:pt>
    <dgm:pt modelId="{69CDDF85-85CB-4DC7-806F-E546280891C1}" type="parTrans" cxnId="{C9D7D41F-38D2-42C4-8324-AE2AC9390A7B}">
      <dgm:prSet/>
      <dgm:spPr/>
      <dgm:t>
        <a:bodyPr/>
        <a:lstStyle/>
        <a:p>
          <a:endParaRPr lang="tr-TR"/>
        </a:p>
      </dgm:t>
    </dgm:pt>
    <dgm:pt modelId="{266A08AE-F9D4-449F-833C-91344A27E411}" type="sibTrans" cxnId="{C9D7D41F-38D2-42C4-8324-AE2AC9390A7B}">
      <dgm:prSet/>
      <dgm:spPr/>
      <dgm:t>
        <a:bodyPr/>
        <a:lstStyle/>
        <a:p>
          <a:endParaRPr lang="tr-TR"/>
        </a:p>
      </dgm:t>
    </dgm:pt>
    <dgm:pt modelId="{AE1BE0CB-9D62-48D3-8E67-BB4268957D3B}">
      <dgm:prSet phldrT="[Metin]"/>
      <dgm:spPr/>
      <dgm:t>
        <a:bodyPr/>
        <a:lstStyle/>
        <a:p>
          <a:r>
            <a:rPr lang="tr-TR" dirty="0"/>
            <a:t>Rüzgarlar</a:t>
          </a:r>
        </a:p>
      </dgm:t>
    </dgm:pt>
    <dgm:pt modelId="{DB9030CA-86EC-4180-8E59-28BDC54FA5FF}" type="parTrans" cxnId="{763305DC-9E0A-46B6-8969-BDC5C1F63E71}">
      <dgm:prSet/>
      <dgm:spPr/>
      <dgm:t>
        <a:bodyPr/>
        <a:lstStyle/>
        <a:p>
          <a:endParaRPr lang="tr-TR"/>
        </a:p>
      </dgm:t>
    </dgm:pt>
    <dgm:pt modelId="{B157FCB4-0218-4D71-917F-1E70E133D9F4}" type="sibTrans" cxnId="{763305DC-9E0A-46B6-8969-BDC5C1F63E71}">
      <dgm:prSet/>
      <dgm:spPr/>
      <dgm:t>
        <a:bodyPr/>
        <a:lstStyle/>
        <a:p>
          <a:endParaRPr lang="tr-TR"/>
        </a:p>
      </dgm:t>
    </dgm:pt>
    <dgm:pt modelId="{C1A98B22-C380-46D7-9566-D8FD8A37188B}">
      <dgm:prSet phldrT="[Metin]"/>
      <dgm:spPr/>
      <dgm:t>
        <a:bodyPr/>
        <a:lstStyle/>
        <a:p>
          <a:r>
            <a:rPr lang="tr-TR" dirty="0"/>
            <a:t>Bitki örtüsü</a:t>
          </a:r>
        </a:p>
      </dgm:t>
    </dgm:pt>
    <dgm:pt modelId="{85B92107-2E66-47E4-83AF-A9DEA7637FA9}" type="parTrans" cxnId="{316120CF-4F9C-40A8-9A34-AD0D86D0BDB6}">
      <dgm:prSet/>
      <dgm:spPr/>
      <dgm:t>
        <a:bodyPr/>
        <a:lstStyle/>
        <a:p>
          <a:endParaRPr lang="tr-TR"/>
        </a:p>
      </dgm:t>
    </dgm:pt>
    <dgm:pt modelId="{E19077F9-216B-40BA-AAA4-993BA2D98F3A}" type="sibTrans" cxnId="{316120CF-4F9C-40A8-9A34-AD0D86D0BDB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8">
        <dgm:presLayoutVars>
          <dgm:chMax val="0"/>
          <dgm:bulletEnabled val="1"/>
        </dgm:presLayoutVars>
      </dgm:prSet>
      <dgm:spPr/>
    </dgm:pt>
    <dgm:pt modelId="{90E53675-9A48-427C-98E7-A1A0DE498BAE}" type="pres">
      <dgm:prSet presAssocID="{9FB1E485-495E-433D-8F03-E594FDCB0C60}" presName="childText" presStyleLbl="revTx" presStyleIdx="0" presStyleCnt="1">
        <dgm:presLayoutVars>
          <dgm:bulletEnabled val="1"/>
        </dgm:presLayoutVars>
      </dgm:prSet>
      <dgm:spPr/>
    </dgm:pt>
    <dgm:pt modelId="{DB6A6CE3-1F66-4858-8AB2-06104C359DD1}" type="pres">
      <dgm:prSet presAssocID="{1B959D38-6B2C-4BD9-B71E-0104DF62BA74}" presName="parentText" presStyleLbl="node1" presStyleIdx="1" presStyleCnt="8">
        <dgm:presLayoutVars>
          <dgm:chMax val="0"/>
          <dgm:bulletEnabled val="1"/>
        </dgm:presLayoutVars>
      </dgm:prSet>
      <dgm:spPr/>
    </dgm:pt>
    <dgm:pt modelId="{374CF250-650F-4CAA-BB38-729148302F0E}" type="pres">
      <dgm:prSet presAssocID="{66E0D7E4-98E7-475F-B548-44C140DD2D5B}" presName="spacer" presStyleCnt="0"/>
      <dgm:spPr/>
    </dgm:pt>
    <dgm:pt modelId="{A220E001-219E-43A7-AE24-C205F9AE5168}" type="pres">
      <dgm:prSet presAssocID="{46991C6B-0159-4234-869E-B4C0725F19E7}" presName="parentText" presStyleLbl="node1" presStyleIdx="2" presStyleCnt="8">
        <dgm:presLayoutVars>
          <dgm:chMax val="0"/>
          <dgm:bulletEnabled val="1"/>
        </dgm:presLayoutVars>
      </dgm:prSet>
      <dgm:spPr/>
    </dgm:pt>
    <dgm:pt modelId="{1525A234-0D41-4403-8DA1-EFA201880141}" type="pres">
      <dgm:prSet presAssocID="{575D5704-9BD3-45A6-93C5-C5D15B3DA85B}" presName="spacer" presStyleCnt="0"/>
      <dgm:spPr/>
    </dgm:pt>
    <dgm:pt modelId="{B3FE5D18-DFD5-4102-ADEA-F21C58CB3706}" type="pres">
      <dgm:prSet presAssocID="{E4FC6BDE-9B6C-474E-A15A-BDE5CBF896B0}" presName="parentText" presStyleLbl="node1" presStyleIdx="3" presStyleCnt="8">
        <dgm:presLayoutVars>
          <dgm:chMax val="0"/>
          <dgm:bulletEnabled val="1"/>
        </dgm:presLayoutVars>
      </dgm:prSet>
      <dgm:spPr/>
    </dgm:pt>
    <dgm:pt modelId="{CFD07B98-48D2-406E-A174-6BBBAB4644FF}" type="pres">
      <dgm:prSet presAssocID="{A18B59D4-05EA-4C80-A29E-ADA383C0A453}" presName="spacer" presStyleCnt="0"/>
      <dgm:spPr/>
    </dgm:pt>
    <dgm:pt modelId="{977FC050-2C6F-45A6-9604-3D520BF56633}" type="pres">
      <dgm:prSet presAssocID="{39E365B0-1D3F-4BD0-A0F3-B153D4376F41}" presName="parentText" presStyleLbl="node1" presStyleIdx="4" presStyleCnt="8">
        <dgm:presLayoutVars>
          <dgm:chMax val="0"/>
          <dgm:bulletEnabled val="1"/>
        </dgm:presLayoutVars>
      </dgm:prSet>
      <dgm:spPr/>
    </dgm:pt>
    <dgm:pt modelId="{4DC8E5B6-328E-483C-B5E1-524CE722D4C7}" type="pres">
      <dgm:prSet presAssocID="{1F9E76EF-E844-4578-9AE8-97966A7CBDD4}" presName="spacer" presStyleCnt="0"/>
      <dgm:spPr/>
    </dgm:pt>
    <dgm:pt modelId="{6F1A4893-65AC-4703-9C89-5F75466AFDB7}" type="pres">
      <dgm:prSet presAssocID="{FB0761CC-8CAC-461C-868B-359641454B13}" presName="parentText" presStyleLbl="node1" presStyleIdx="5" presStyleCnt="8">
        <dgm:presLayoutVars>
          <dgm:chMax val="0"/>
          <dgm:bulletEnabled val="1"/>
        </dgm:presLayoutVars>
      </dgm:prSet>
      <dgm:spPr/>
    </dgm:pt>
    <dgm:pt modelId="{286EFC9A-C86D-4D8F-BBC5-7FEE900955B3}" type="pres">
      <dgm:prSet presAssocID="{266A08AE-F9D4-449F-833C-91344A27E411}" presName="spacer" presStyleCnt="0"/>
      <dgm:spPr/>
    </dgm:pt>
    <dgm:pt modelId="{69AAF9CC-F659-4DEF-96BB-561EC18CA8DA}" type="pres">
      <dgm:prSet presAssocID="{AE1BE0CB-9D62-48D3-8E67-BB4268957D3B}" presName="parentText" presStyleLbl="node1" presStyleIdx="6" presStyleCnt="8">
        <dgm:presLayoutVars>
          <dgm:chMax val="0"/>
          <dgm:bulletEnabled val="1"/>
        </dgm:presLayoutVars>
      </dgm:prSet>
      <dgm:spPr/>
    </dgm:pt>
    <dgm:pt modelId="{69DE0F5E-CC8F-4510-8098-DEDEFADC4861}" type="pres">
      <dgm:prSet presAssocID="{B157FCB4-0218-4D71-917F-1E70E133D9F4}" presName="spacer" presStyleCnt="0"/>
      <dgm:spPr/>
    </dgm:pt>
    <dgm:pt modelId="{5A0B6A0B-848B-4E68-974C-B95D5D1E3AEF}" type="pres">
      <dgm:prSet presAssocID="{C1A98B22-C380-46D7-9566-D8FD8A37188B}" presName="parentText" presStyleLbl="node1" presStyleIdx="7" presStyleCnt="8">
        <dgm:presLayoutVars>
          <dgm:chMax val="0"/>
          <dgm:bulletEnabled val="1"/>
        </dgm:presLayoutVars>
      </dgm:prSet>
      <dgm:spPr/>
    </dgm:pt>
  </dgm:ptLst>
  <dgm:cxnLst>
    <dgm:cxn modelId="{0F93D589-3358-44F8-92D7-C6E0C634DE9C}" type="presOf" srcId="{CE612A52-413B-4F40-B292-22DEF4BD971A}" destId="{90E53675-9A48-427C-98E7-A1A0DE498BAE}" srcOrd="0" destOrd="2" presId="urn:microsoft.com/office/officeart/2005/8/layout/vList2"/>
    <dgm:cxn modelId="{BE8D3714-B908-401A-90ED-0FA06C1476AF}" type="presOf" srcId="{9FB1E485-495E-433D-8F03-E594FDCB0C60}" destId="{8320156C-A1C1-4B45-9AB7-4FAB7F30389E}" srcOrd="0" destOrd="0" presId="urn:microsoft.com/office/officeart/2005/8/layout/vList2"/>
    <dgm:cxn modelId="{763305DC-9E0A-46B6-8969-BDC5C1F63E71}" srcId="{DFD7ECD1-F765-484C-A3E1-8EF6323BED7A}" destId="{AE1BE0CB-9D62-48D3-8E67-BB4268957D3B}" srcOrd="6" destOrd="0" parTransId="{DB9030CA-86EC-4180-8E59-28BDC54FA5FF}" sibTransId="{B157FCB4-0218-4D71-917F-1E70E133D9F4}"/>
    <dgm:cxn modelId="{2C6D6355-A101-4D31-B364-416F3EAFA93A}" srcId="{9FB1E485-495E-433D-8F03-E594FDCB0C60}" destId="{9D928BBB-A647-4CFF-B71C-461B529F9550}" srcOrd="0" destOrd="0" parTransId="{1E27BD10-C63E-475F-9F93-66673D1BE1EF}" sibTransId="{E2B4DEC6-04AC-403C-B8DB-28669FE7634C}"/>
    <dgm:cxn modelId="{236FAC8D-FD71-4F53-9BE2-DA92BB40D87E}" type="presOf" srcId="{C1A98B22-C380-46D7-9566-D8FD8A37188B}" destId="{5A0B6A0B-848B-4E68-974C-B95D5D1E3AEF}" srcOrd="0" destOrd="0" presId="urn:microsoft.com/office/officeart/2005/8/layout/vList2"/>
    <dgm:cxn modelId="{C9D7D41F-38D2-42C4-8324-AE2AC9390A7B}" srcId="{DFD7ECD1-F765-484C-A3E1-8EF6323BED7A}" destId="{FB0761CC-8CAC-461C-868B-359641454B13}" srcOrd="5" destOrd="0" parTransId="{69CDDF85-85CB-4DC7-806F-E546280891C1}" sibTransId="{266A08AE-F9D4-449F-833C-91344A27E411}"/>
    <dgm:cxn modelId="{C5C77F62-6459-478F-A35F-A547F9081EE3}" type="presOf" srcId="{E4FC6BDE-9B6C-474E-A15A-BDE5CBF896B0}" destId="{B3FE5D18-DFD5-4102-ADEA-F21C58CB3706}" srcOrd="0" destOrd="0" presId="urn:microsoft.com/office/officeart/2005/8/layout/vList2"/>
    <dgm:cxn modelId="{1852E93C-6A11-4FFC-9FF2-E982CF8629C5}" type="presOf" srcId="{9D928BBB-A647-4CFF-B71C-461B529F9550}" destId="{90E53675-9A48-427C-98E7-A1A0DE498BAE}" srcOrd="0" destOrd="0" presId="urn:microsoft.com/office/officeart/2005/8/layout/vList2"/>
    <dgm:cxn modelId="{C0AF6BE4-390C-4C8D-82B6-5E98DB52F419}" type="presOf" srcId="{AE1BE0CB-9D62-48D3-8E67-BB4268957D3B}" destId="{69AAF9CC-F659-4DEF-96BB-561EC18CA8DA}" srcOrd="0" destOrd="0" presId="urn:microsoft.com/office/officeart/2005/8/layout/vList2"/>
    <dgm:cxn modelId="{D76479BF-4018-4F8B-BEC4-87A1AAB179C7}" srcId="{DFD7ECD1-F765-484C-A3E1-8EF6323BED7A}" destId="{39E365B0-1D3F-4BD0-A0F3-B153D4376F41}" srcOrd="4" destOrd="0" parTransId="{8AE240EB-AC5C-49D1-A7CA-15BD8CFF2567}" sibTransId="{1F9E76EF-E844-4578-9AE8-97966A7CBDD4}"/>
    <dgm:cxn modelId="{D10EA363-F8F6-4E97-BD23-F045B2C1198F}" srcId="{9FB1E485-495E-433D-8F03-E594FDCB0C60}" destId="{2DD9155D-B2AC-44F0-B02B-923145CAFC6C}" srcOrd="1" destOrd="0" parTransId="{BFA4CE43-6EDF-48CB-BB7B-E5C49D3EA34C}" sibTransId="{42C00F10-54AA-4806-9B1B-F1966A02A5C5}"/>
    <dgm:cxn modelId="{8BF84EEE-CAF7-4968-B169-3731541CE06D}" type="presOf" srcId="{39E365B0-1D3F-4BD0-A0F3-B153D4376F41}" destId="{977FC050-2C6F-45A6-9604-3D520BF56633}" srcOrd="0" destOrd="0" presId="urn:microsoft.com/office/officeart/2005/8/layout/vList2"/>
    <dgm:cxn modelId="{4D105579-4DB5-4578-9CC5-382AC1F5298F}" type="presOf" srcId="{E751F043-D739-4832-AB87-C4582FA206A2}" destId="{90E53675-9A48-427C-98E7-A1A0DE498BAE}" srcOrd="0" destOrd="3" presId="urn:microsoft.com/office/officeart/2005/8/layout/vList2"/>
    <dgm:cxn modelId="{32C9EED1-40A8-4B9D-927A-96EE89EF2302}" type="presOf" srcId="{2DD9155D-B2AC-44F0-B02B-923145CAFC6C}" destId="{90E53675-9A48-427C-98E7-A1A0DE498BAE}" srcOrd="0" destOrd="1" presId="urn:microsoft.com/office/officeart/2005/8/layout/vList2"/>
    <dgm:cxn modelId="{D2639A6A-B30F-4D0F-B4AC-461BFEE001E0}" type="presOf" srcId="{46991C6B-0159-4234-869E-B4C0725F19E7}" destId="{A220E001-219E-43A7-AE24-C205F9AE5168}" srcOrd="0" destOrd="0" presId="urn:microsoft.com/office/officeart/2005/8/layout/vList2"/>
    <dgm:cxn modelId="{A691997E-C584-4147-80E3-41C188AC68ED}" type="presOf" srcId="{FB0761CC-8CAC-461C-868B-359641454B13}" destId="{6F1A4893-65AC-4703-9C89-5F75466AFDB7}" srcOrd="0" destOrd="0" presId="urn:microsoft.com/office/officeart/2005/8/layout/vList2"/>
    <dgm:cxn modelId="{71198431-2217-4A2F-8B28-DF1B8FB08811}" type="presOf" srcId="{1B959D38-6B2C-4BD9-B71E-0104DF62BA74}" destId="{DB6A6CE3-1F66-4858-8AB2-06104C359DD1}" srcOrd="0" destOrd="0" presId="urn:microsoft.com/office/officeart/2005/8/layout/vList2"/>
    <dgm:cxn modelId="{55E7BD30-456E-451C-973A-2FE6EA4A7A62}" srcId="{DFD7ECD1-F765-484C-A3E1-8EF6323BED7A}" destId="{1B959D38-6B2C-4BD9-B71E-0104DF62BA74}" srcOrd="1" destOrd="0" parTransId="{E0761618-70EC-40EB-8134-B0C3E83E501A}" sibTransId="{66E0D7E4-98E7-475F-B548-44C140DD2D5B}"/>
    <dgm:cxn modelId="{D518D20D-0AB9-49F7-96C2-7FA75BC42D62}" srcId="{9FB1E485-495E-433D-8F03-E594FDCB0C60}" destId="{E751F043-D739-4832-AB87-C4582FA206A2}" srcOrd="3" destOrd="0" parTransId="{AEB6F496-F3EB-43BE-B27B-969F40FC6DC2}" sibTransId="{8CF005F7-B2CD-414D-9085-E9D8364A5EB6}"/>
    <dgm:cxn modelId="{C610380F-7EE9-4F7A-9256-7958FB45B834}" type="presOf" srcId="{DFD7ECD1-F765-484C-A3E1-8EF6323BED7A}" destId="{C14402E2-9B57-4E65-902B-F4E1B4A92065}" srcOrd="0" destOrd="0" presId="urn:microsoft.com/office/officeart/2005/8/layout/vList2"/>
    <dgm:cxn modelId="{7909439F-186E-4FB6-8BBA-3902CE1345EC}" srcId="{9FB1E485-495E-433D-8F03-E594FDCB0C60}" destId="{CE612A52-413B-4F40-B292-22DEF4BD971A}" srcOrd="2" destOrd="0" parTransId="{346A9D12-86ED-4DCE-B52B-464D9761A1E5}" sibTransId="{FB5A7CCF-A8FD-4397-9D29-968D3DF5F6AA}"/>
    <dgm:cxn modelId="{316120CF-4F9C-40A8-9A34-AD0D86D0BDB6}" srcId="{DFD7ECD1-F765-484C-A3E1-8EF6323BED7A}" destId="{C1A98B22-C380-46D7-9566-D8FD8A37188B}" srcOrd="7" destOrd="0" parTransId="{85B92107-2E66-47E4-83AF-A9DEA7637FA9}" sibTransId="{E19077F9-216B-40BA-AAA4-993BA2D98F3A}"/>
    <dgm:cxn modelId="{3C5122AF-B581-459B-9219-6CC58257F7B9}" srcId="{DFD7ECD1-F765-484C-A3E1-8EF6323BED7A}" destId="{46991C6B-0159-4234-869E-B4C0725F19E7}" srcOrd="2" destOrd="0" parTransId="{34E59DD9-7B17-4D1F-B20C-B70F8883DFD6}" sibTransId="{575D5704-9BD3-45A6-93C5-C5D15B3DA85B}"/>
    <dgm:cxn modelId="{333CEB16-E740-4F2C-9367-A2254FDA6094}" srcId="{DFD7ECD1-F765-484C-A3E1-8EF6323BED7A}" destId="{E4FC6BDE-9B6C-474E-A15A-BDE5CBF896B0}" srcOrd="3" destOrd="0" parTransId="{9C69AD7C-E513-40EF-A8C8-B92DF919D1F2}" sibTransId="{A18B59D4-05EA-4C80-A29E-ADA383C0A453}"/>
    <dgm:cxn modelId="{5D441C9E-9E5A-4B73-BB0F-D700035BCC63}" srcId="{DFD7ECD1-F765-484C-A3E1-8EF6323BED7A}" destId="{9FB1E485-495E-433D-8F03-E594FDCB0C60}" srcOrd="0" destOrd="0" parTransId="{606EC305-20D7-4B5F-A299-99348BE3BEB3}" sibTransId="{7F80BC50-6EC2-426F-8FE2-B53A0BA708B6}"/>
    <dgm:cxn modelId="{84A14F4B-7A0C-4678-9551-C47336C39C0C}" type="presParOf" srcId="{C14402E2-9B57-4E65-902B-F4E1B4A92065}" destId="{8320156C-A1C1-4B45-9AB7-4FAB7F30389E}" srcOrd="0" destOrd="0" presId="urn:microsoft.com/office/officeart/2005/8/layout/vList2"/>
    <dgm:cxn modelId="{27D9E084-C675-4A38-A5B3-11E05B3B8D21}" type="presParOf" srcId="{C14402E2-9B57-4E65-902B-F4E1B4A92065}" destId="{90E53675-9A48-427C-98E7-A1A0DE498BAE}" srcOrd="1" destOrd="0" presId="urn:microsoft.com/office/officeart/2005/8/layout/vList2"/>
    <dgm:cxn modelId="{7FC9F06E-3710-4915-997E-D04A01E08FE0}" type="presParOf" srcId="{C14402E2-9B57-4E65-902B-F4E1B4A92065}" destId="{DB6A6CE3-1F66-4858-8AB2-06104C359DD1}" srcOrd="2" destOrd="0" presId="urn:microsoft.com/office/officeart/2005/8/layout/vList2"/>
    <dgm:cxn modelId="{C6FC7B62-6A9F-4D8A-8169-02E3E8A56EA5}" type="presParOf" srcId="{C14402E2-9B57-4E65-902B-F4E1B4A92065}" destId="{374CF250-650F-4CAA-BB38-729148302F0E}" srcOrd="3" destOrd="0" presId="urn:microsoft.com/office/officeart/2005/8/layout/vList2"/>
    <dgm:cxn modelId="{D291DDE8-B1FA-40CC-B794-EE616230A914}" type="presParOf" srcId="{C14402E2-9B57-4E65-902B-F4E1B4A92065}" destId="{A220E001-219E-43A7-AE24-C205F9AE5168}" srcOrd="4" destOrd="0" presId="urn:microsoft.com/office/officeart/2005/8/layout/vList2"/>
    <dgm:cxn modelId="{89BB1EF8-6855-4B6E-A53A-7E56B9CAE9CF}" type="presParOf" srcId="{C14402E2-9B57-4E65-902B-F4E1B4A92065}" destId="{1525A234-0D41-4403-8DA1-EFA201880141}" srcOrd="5" destOrd="0" presId="urn:microsoft.com/office/officeart/2005/8/layout/vList2"/>
    <dgm:cxn modelId="{088B079C-4021-4758-B026-D900F67E149A}" type="presParOf" srcId="{C14402E2-9B57-4E65-902B-F4E1B4A92065}" destId="{B3FE5D18-DFD5-4102-ADEA-F21C58CB3706}" srcOrd="6" destOrd="0" presId="urn:microsoft.com/office/officeart/2005/8/layout/vList2"/>
    <dgm:cxn modelId="{5ED144EF-7198-45AD-AF13-B63610FE2678}" type="presParOf" srcId="{C14402E2-9B57-4E65-902B-F4E1B4A92065}" destId="{CFD07B98-48D2-406E-A174-6BBBAB4644FF}" srcOrd="7" destOrd="0" presId="urn:microsoft.com/office/officeart/2005/8/layout/vList2"/>
    <dgm:cxn modelId="{149DA45F-A393-4963-9A95-0CAD74FD8C9A}" type="presParOf" srcId="{C14402E2-9B57-4E65-902B-F4E1B4A92065}" destId="{977FC050-2C6F-45A6-9604-3D520BF56633}" srcOrd="8" destOrd="0" presId="urn:microsoft.com/office/officeart/2005/8/layout/vList2"/>
    <dgm:cxn modelId="{C1BDAC5C-F229-49D1-9371-CB610F78ACAE}" type="presParOf" srcId="{C14402E2-9B57-4E65-902B-F4E1B4A92065}" destId="{4DC8E5B6-328E-483C-B5E1-524CE722D4C7}" srcOrd="9" destOrd="0" presId="urn:microsoft.com/office/officeart/2005/8/layout/vList2"/>
    <dgm:cxn modelId="{22812D3C-49BC-42E1-8CD4-758E16CC36CB}" type="presParOf" srcId="{C14402E2-9B57-4E65-902B-F4E1B4A92065}" destId="{6F1A4893-65AC-4703-9C89-5F75466AFDB7}" srcOrd="10" destOrd="0" presId="urn:microsoft.com/office/officeart/2005/8/layout/vList2"/>
    <dgm:cxn modelId="{42431C82-3B09-44C9-9F79-39E373C6E595}" type="presParOf" srcId="{C14402E2-9B57-4E65-902B-F4E1B4A92065}" destId="{286EFC9A-C86D-4D8F-BBC5-7FEE900955B3}" srcOrd="11" destOrd="0" presId="urn:microsoft.com/office/officeart/2005/8/layout/vList2"/>
    <dgm:cxn modelId="{8F1E7810-C1B2-4E86-9CAD-2E5D1E3E5199}" type="presParOf" srcId="{C14402E2-9B57-4E65-902B-F4E1B4A92065}" destId="{69AAF9CC-F659-4DEF-96BB-561EC18CA8DA}" srcOrd="12" destOrd="0" presId="urn:microsoft.com/office/officeart/2005/8/layout/vList2"/>
    <dgm:cxn modelId="{3D465406-125F-420A-8BA1-48CD7DE4AD8E}" type="presParOf" srcId="{C14402E2-9B57-4E65-902B-F4E1B4A92065}" destId="{69DE0F5E-CC8F-4510-8098-DEDEFADC4861}" srcOrd="13" destOrd="0" presId="urn:microsoft.com/office/officeart/2005/8/layout/vList2"/>
    <dgm:cxn modelId="{715D5B6E-E11E-4BFE-A144-F436DA43C800}" type="presParOf" srcId="{C14402E2-9B57-4E65-902B-F4E1B4A92065}" destId="{5A0B6A0B-848B-4E68-974C-B95D5D1E3AE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Kutup yönünden gelen rüzgarlar ise sıcaklığı düşürür.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Bitki örtüsü, güneş ışınlarını emerek gündüz yerin fazla ısınmasını önler.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DB32D33-1909-425A-885E-6F89151D9EB5}">
      <dgm:prSet/>
      <dgm:spPr/>
      <dgm:t>
        <a:bodyPr/>
        <a:lstStyle/>
        <a:p>
          <a:r>
            <a:rPr lang="tr-TR" b="1" i="1" dirty="0"/>
            <a:t>Gece ise yerden ışıyan sıcaklığın bir kısmını tutarak aşırı soğumayı engeller.</a:t>
          </a:r>
        </a:p>
      </dgm:t>
    </dgm:pt>
    <dgm:pt modelId="{098A1D81-7456-446F-AFDC-BA524EF6BF6C}" type="parTrans" cxnId="{5EDA1353-FD52-4FD3-9E95-1AA25657CC4C}">
      <dgm:prSet/>
      <dgm:spPr/>
      <dgm:t>
        <a:bodyPr/>
        <a:lstStyle/>
        <a:p>
          <a:endParaRPr lang="tr-TR"/>
        </a:p>
      </dgm:t>
    </dgm:pt>
    <dgm:pt modelId="{34EAC19C-B4F5-4DA2-A345-7162A0A6150E}" type="sibTrans" cxnId="{5EDA1353-FD52-4FD3-9E95-1AA25657CC4C}">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CA967646-15AC-4DED-990D-78531FC34678}" type="pres">
      <dgm:prSet presAssocID="{CDB32D33-1909-425A-885E-6F89151D9EB5}"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9DA8E64E-C1A2-4338-9408-E039AAEB073C}" type="presOf" srcId="{CDB32D33-1909-425A-885E-6F89151D9EB5}" destId="{CA967646-15AC-4DED-990D-78531FC34678}" srcOrd="0" destOrd="0" presId="urn:microsoft.com/office/officeart/2005/8/layout/vList2"/>
    <dgm:cxn modelId="{5EDA1353-FD52-4FD3-9E95-1AA25657CC4C}" srcId="{DFD7ECD1-F765-484C-A3E1-8EF6323BED7A}" destId="{CDB32D33-1909-425A-885E-6F89151D9EB5}" srcOrd="1" destOrd="0" parTransId="{098A1D81-7456-446F-AFDC-BA524EF6BF6C}" sibTransId="{34EAC19C-B4F5-4DA2-A345-7162A0A6150E}"/>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76B623FE-E1D1-401C-9ECA-F0886AC21101}" type="presParOf" srcId="{C14402E2-9B57-4E65-902B-F4E1B4A92065}" destId="{D2713160-7F17-422B-93F8-D6F7A87191DD}" srcOrd="1" destOrd="0" presId="urn:microsoft.com/office/officeart/2005/8/layout/vList2"/>
    <dgm:cxn modelId="{5A706DCD-88B6-490B-A7FC-7F2B70F61701}" type="presParOf" srcId="{C14402E2-9B57-4E65-902B-F4E1B4A92065}" destId="{CA967646-15AC-4DED-990D-78531FC3467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Atmosfer üzerimize 15 ton basınç uygular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7A882C97-B89F-46D0-8AAB-8EA6593C80BD}">
      <dgm:prSet/>
      <dgm:spPr/>
      <dgm:t>
        <a:bodyPr/>
        <a:lstStyle/>
        <a:p>
          <a:r>
            <a:rPr lang="tr-TR" b="1" i="1" dirty="0"/>
            <a:t>Vücudumuzdan da dışarıya doğru kan basıncı uygulanır.</a:t>
          </a:r>
        </a:p>
      </dgm:t>
    </dgm:pt>
    <dgm:pt modelId="{4DDA697D-B51E-4DF7-A7DC-C064F0C27B3C}" type="parTrans" cxnId="{C2F35CB0-6FA4-422E-B4B3-89CCE1617511}">
      <dgm:prSet/>
      <dgm:spPr/>
    </dgm:pt>
    <dgm:pt modelId="{D8491F7C-8AF6-46AA-888F-A7F0837DAA76}" type="sibTrans" cxnId="{C2F35CB0-6FA4-422E-B4B3-89CCE1617511}">
      <dgm:prSet/>
      <dgm:spPr/>
    </dgm:pt>
    <dgm:pt modelId="{7C10D710-8AA9-4196-B252-6D56CDCA9A22}">
      <dgm:prSet/>
      <dgm:spPr/>
      <dgm:t>
        <a:bodyPr/>
        <a:lstStyle/>
        <a:p>
          <a:r>
            <a:rPr lang="tr-TR" b="1" i="1" dirty="0"/>
            <a:t>Böylece atmosfer basıncı ile kan basıncı dengelenir.</a:t>
          </a:r>
        </a:p>
      </dgm:t>
    </dgm:pt>
    <dgm:pt modelId="{7CDA0967-63AE-4A30-BF8C-8F0957DA60EF}" type="parTrans" cxnId="{6AA4F3EE-12F8-465A-B2B2-5289D4FA37D6}">
      <dgm:prSet/>
      <dgm:spPr/>
    </dgm:pt>
    <dgm:pt modelId="{451BD3F1-59BF-4DB1-BF5F-B780D56C040A}" type="sibTrans" cxnId="{6AA4F3EE-12F8-465A-B2B2-5289D4FA37D6}">
      <dgm:prSet/>
      <dgm:spPr/>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7675A78F-21A2-4F6F-B33F-38BF285A09A5}" type="pres">
      <dgm:prSet presAssocID="{7A882C97-B89F-46D0-8AAB-8EA6593C80BD}" presName="parentText" presStyleLbl="node1" presStyleIdx="1" presStyleCnt="3">
        <dgm:presLayoutVars>
          <dgm:chMax val="0"/>
          <dgm:bulletEnabled val="1"/>
        </dgm:presLayoutVars>
      </dgm:prSet>
      <dgm:spPr/>
    </dgm:pt>
    <dgm:pt modelId="{B8ED3EE6-270E-4801-8928-3019C3D2588D}" type="pres">
      <dgm:prSet presAssocID="{D8491F7C-8AF6-46AA-888F-A7F0837DAA76}" presName="spacer" presStyleCnt="0"/>
      <dgm:spPr/>
    </dgm:pt>
    <dgm:pt modelId="{2E09A318-7946-46E3-A52F-876A5474D6D1}" type="pres">
      <dgm:prSet presAssocID="{7C10D710-8AA9-4196-B252-6D56CDCA9A22}" presName="parentText" presStyleLbl="node1" presStyleIdx="2" presStyleCnt="3">
        <dgm:presLayoutVars>
          <dgm:chMax val="0"/>
          <dgm:bulletEnabled val="1"/>
        </dgm:presLayoutVars>
      </dgm:prSet>
      <dgm:spPr/>
    </dgm:pt>
  </dgm:ptLst>
  <dgm:cxnLst>
    <dgm:cxn modelId="{810891C4-11FF-4AA1-A06E-9CAD4527F481}" type="presOf" srcId="{9CB1D0E4-9274-4E74-9539-1F1BBF283125}" destId="{20794C4C-1198-4917-BC98-5F6A82190385}" srcOrd="0" destOrd="0" presId="urn:microsoft.com/office/officeart/2005/8/layout/vList2"/>
    <dgm:cxn modelId="{6AA4F3EE-12F8-465A-B2B2-5289D4FA37D6}" srcId="{DFD7ECD1-F765-484C-A3E1-8EF6323BED7A}" destId="{7C10D710-8AA9-4196-B252-6D56CDCA9A22}" srcOrd="2" destOrd="0" parTransId="{7CDA0967-63AE-4A30-BF8C-8F0957DA60EF}" sibTransId="{451BD3F1-59BF-4DB1-BF5F-B780D56C040A}"/>
    <dgm:cxn modelId="{C2F35CB0-6FA4-422E-B4B3-89CCE1617511}" srcId="{DFD7ECD1-F765-484C-A3E1-8EF6323BED7A}" destId="{7A882C97-B89F-46D0-8AAB-8EA6593C80BD}" srcOrd="1" destOrd="0" parTransId="{4DDA697D-B51E-4DF7-A7DC-C064F0C27B3C}" sibTransId="{D8491F7C-8AF6-46AA-888F-A7F0837DAA76}"/>
    <dgm:cxn modelId="{8E4A9A1E-FD79-46F8-8783-D823669EE50D}" type="presOf" srcId="{7C10D710-8AA9-4196-B252-6D56CDCA9A22}" destId="{2E09A318-7946-46E3-A52F-876A5474D6D1}" srcOrd="0" destOrd="0" presId="urn:microsoft.com/office/officeart/2005/8/layout/vList2"/>
    <dgm:cxn modelId="{E30F962C-8CDA-4B94-9C65-697B530E5423}" type="presOf" srcId="{7A882C97-B89F-46D0-8AAB-8EA6593C80BD}" destId="{7675A78F-21A2-4F6F-B33F-38BF285A09A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C610380F-7EE9-4F7A-9256-7958FB45B834}" type="presOf" srcId="{DFD7ECD1-F765-484C-A3E1-8EF6323BED7A}" destId="{C14402E2-9B57-4E65-902B-F4E1B4A92065}"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0319F92F-D5C9-41F9-8546-D5455FAC49C8}" type="presParOf" srcId="{C14402E2-9B57-4E65-902B-F4E1B4A92065}" destId="{D2713160-7F17-422B-93F8-D6F7A87191DD}" srcOrd="1" destOrd="0" presId="urn:microsoft.com/office/officeart/2005/8/layout/vList2"/>
    <dgm:cxn modelId="{76C0A9B5-BD9E-43CB-8D7C-92B7B2269255}" type="presParOf" srcId="{C14402E2-9B57-4E65-902B-F4E1B4A92065}" destId="{7675A78F-21A2-4F6F-B33F-38BF285A09A5}" srcOrd="2" destOrd="0" presId="urn:microsoft.com/office/officeart/2005/8/layout/vList2"/>
    <dgm:cxn modelId="{B01C6107-8B23-4D5F-B349-16CBBE5EB093}" type="presParOf" srcId="{C14402E2-9B57-4E65-902B-F4E1B4A92065}" destId="{B8ED3EE6-270E-4801-8928-3019C3D2588D}" srcOrd="3" destOrd="0" presId="urn:microsoft.com/office/officeart/2005/8/layout/vList2"/>
    <dgm:cxn modelId="{AF09B46C-CDA1-468D-AFBF-F5D77D478A78}" type="presParOf" srcId="{C14402E2-9B57-4E65-902B-F4E1B4A92065}" destId="{2E09A318-7946-46E3-A52F-876A5474D6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gazların yeryüzüne uyguladığı etkiye </a:t>
          </a:r>
          <a:r>
            <a:rPr lang="tr-TR" u="sng" dirty="0"/>
            <a:t>hava basıncı </a:t>
          </a:r>
          <a:r>
            <a:rPr lang="tr-TR" dirty="0"/>
            <a:t>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42497E4B-35CD-496E-93E3-9DE0D443D8AB}">
      <dgm:prSet/>
      <dgm:spPr/>
      <dgm:t>
        <a:bodyPr/>
        <a:lstStyle/>
        <a:p>
          <a:r>
            <a:rPr lang="tr-TR" dirty="0"/>
            <a:t>Atmosfer basıncı ölçü birimi </a:t>
          </a:r>
          <a:r>
            <a:rPr lang="tr-TR" u="sng" dirty="0"/>
            <a:t>Milibar(</a:t>
          </a:r>
          <a:r>
            <a:rPr lang="tr-TR" u="sng" dirty="0" err="1"/>
            <a:t>mb</a:t>
          </a:r>
          <a:r>
            <a:rPr lang="tr-TR" u="sng" dirty="0"/>
            <a:t>) </a:t>
          </a:r>
          <a:r>
            <a:rPr lang="tr-TR" dirty="0"/>
            <a:t>dır.</a:t>
          </a:r>
        </a:p>
      </dgm:t>
    </dgm:pt>
    <dgm:pt modelId="{4840C394-8BA8-42F9-9660-184AF559BAD4}" type="parTrans" cxnId="{8B5F70EE-868E-4A7C-9D88-668B0EADE369}">
      <dgm:prSet/>
      <dgm:spPr/>
      <dgm:t>
        <a:bodyPr/>
        <a:lstStyle/>
        <a:p>
          <a:endParaRPr lang="tr-TR"/>
        </a:p>
      </dgm:t>
    </dgm:pt>
    <dgm:pt modelId="{7CC0F3F8-31BE-4002-8450-940B2A7319D8}" type="sibTrans" cxnId="{8B5F70EE-868E-4A7C-9D88-668B0EADE369}">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DFC426E9-8E06-4DE1-B1CA-97BB8149B787}" type="pres">
      <dgm:prSet presAssocID="{42497E4B-35CD-496E-93E3-9DE0D443D8AB}" presName="parentText" presStyleLbl="node1" presStyleIdx="1" presStyleCnt="2">
        <dgm:presLayoutVars>
          <dgm:chMax val="0"/>
          <dgm:bulletEnabled val="1"/>
        </dgm:presLayoutVars>
      </dgm:prSet>
      <dgm:spPr/>
    </dgm:pt>
  </dgm:ptLst>
  <dgm:cxnLst>
    <dgm:cxn modelId="{8A57072E-7C4D-4DCF-B6FA-CA52D47CBEF2}" type="presOf" srcId="{42497E4B-35CD-496E-93E3-9DE0D443D8AB}" destId="{DFC426E9-8E06-4DE1-B1CA-97BB8149B787}" srcOrd="0" destOrd="0" presId="urn:microsoft.com/office/officeart/2005/8/layout/vList2"/>
    <dgm:cxn modelId="{8B5F70EE-868E-4A7C-9D88-668B0EADE369}" srcId="{DFD7ECD1-F765-484C-A3E1-8EF6323BED7A}" destId="{42497E4B-35CD-496E-93E3-9DE0D443D8AB}" srcOrd="1" destOrd="0" parTransId="{4840C394-8BA8-42F9-9660-184AF559BAD4}" sibTransId="{7CC0F3F8-31BE-4002-8450-940B2A7319D8}"/>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D1E0D865-F624-48A8-8152-FE8B25E538CB}" type="presParOf" srcId="{C14402E2-9B57-4E65-902B-F4E1B4A92065}" destId="{88EA8BF4-7584-4699-AABF-2DE690515296}" srcOrd="1" destOrd="0" presId="urn:microsoft.com/office/officeart/2005/8/layout/vList2"/>
    <dgm:cxn modelId="{CA86D4D6-DB99-40A7-9A53-17194B8FFFF7}" type="presParOf" srcId="{C14402E2-9B57-4E65-902B-F4E1B4A92065}" destId="{DFC426E9-8E06-4DE1-B1CA-97BB8149B78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Basıncı ölçen alete </a:t>
          </a:r>
          <a:r>
            <a:rPr lang="tr-TR" u="sng" dirty="0"/>
            <a:t>barometre</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custLinFactNeighborX="18792" custLinFactNeighborY="-817">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İtalyan bilim adamı Toriçelli, 100 cm uzunluğunda bir ucu kapalı cam boru alıp içini tamamen cıva ile doldurdu. Cıva dolu cam boruyu ters çevirerek içerisinde cıva bulunan kaba koydu. Borudaki cıvanın bir kısmının cıva kabına boşaldığını, daha sonra cıvanın sabitlendiğini gördü.</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Toriçelli bu deneyi 45° enleminde, deniz kıyısında ve sıcaklığın 0 °C olduğu bir günde yapmıştır. Bu ölçüm sonucunda 760 mm yüksekliğindeki cıvanın 1 cm² lik yere uyguladığı ağırlık 1033 gram ’dır.  Bu değer, 1013 milibar (</a:t>
          </a:r>
          <a:r>
            <a:rPr lang="tr-TR" dirty="0" err="1"/>
            <a:t>mb</a:t>
          </a:r>
          <a:r>
            <a:rPr lang="tr-TR" dirty="0"/>
            <a:t>) olarak ifade edilir.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Çevresine göre yüksek basınca sahip olan basınç alanlarına </a:t>
          </a:r>
          <a:r>
            <a:rPr lang="tr-TR" u="sng" dirty="0"/>
            <a:t>yüksek basınç </a:t>
          </a:r>
          <a:r>
            <a:rPr lang="tr-TR" dirty="0"/>
            <a:t>alanı,</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193F9EDC-161C-490F-9E8C-DC1F0DE07F4D}">
      <dgm:prSet/>
      <dgm:spPr/>
      <dgm:t>
        <a:bodyPr/>
        <a:lstStyle/>
        <a:p>
          <a:r>
            <a:rPr lang="tr-TR" dirty="0"/>
            <a:t>Çevresine göre alçak basınca sahip olan basınç alanlarına </a:t>
          </a:r>
          <a:r>
            <a:rPr lang="tr-TR" u="sng" dirty="0"/>
            <a:t>alçak basınç alanı </a:t>
          </a:r>
          <a:r>
            <a:rPr lang="tr-TR" dirty="0"/>
            <a:t>denir.</a:t>
          </a:r>
        </a:p>
      </dgm:t>
    </dgm:pt>
    <dgm:pt modelId="{5BD81079-8068-434D-B102-10C87ED1F181}" type="parTrans" cxnId="{0C8A0DA4-0478-4308-81C6-D492FED68C3D}">
      <dgm:prSet/>
      <dgm:spPr/>
      <dgm:t>
        <a:bodyPr/>
        <a:lstStyle/>
        <a:p>
          <a:endParaRPr lang="tr-TR"/>
        </a:p>
      </dgm:t>
    </dgm:pt>
    <dgm:pt modelId="{9ECAFC90-40C8-4E50-A60E-3898FB19E2ED}" type="sibTrans" cxnId="{0C8A0DA4-0478-4308-81C6-D492FED68C3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2D8930A8-AEF8-4D65-AD0D-35995AD283A0}" type="pres">
      <dgm:prSet presAssocID="{193F9EDC-161C-490F-9E8C-DC1F0DE07F4D}" presName="parentText" presStyleLbl="node1" presStyleIdx="1" presStyleCnt="2">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C22F39A4-6D9F-4EE7-BB28-60E27BAD5CF9}" type="presOf" srcId="{193F9EDC-161C-490F-9E8C-DC1F0DE07F4D}" destId="{2D8930A8-AEF8-4D65-AD0D-35995AD283A0}"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0C8A0DA4-0478-4308-81C6-D492FED68C3D}" srcId="{DFD7ECD1-F765-484C-A3E1-8EF6323BED7A}" destId="{193F9EDC-161C-490F-9E8C-DC1F0DE07F4D}" srcOrd="1" destOrd="0" parTransId="{5BD81079-8068-434D-B102-10C87ED1F181}" sibTransId="{9ECAFC90-40C8-4E50-A60E-3898FB19E2ED}"/>
    <dgm:cxn modelId="{3A849FED-4DAB-4E9C-8E4F-853CF2769C05}" type="presParOf" srcId="{C14402E2-9B57-4E65-902B-F4E1B4A92065}" destId="{B4007763-43AE-4328-9E52-5DC9784D18AB}" srcOrd="0" destOrd="0" presId="urn:microsoft.com/office/officeart/2005/8/layout/vList2"/>
    <dgm:cxn modelId="{EC415E18-2E65-4322-92C9-EB0569FB4277}" type="presParOf" srcId="{C14402E2-9B57-4E65-902B-F4E1B4A92065}" destId="{88EA8BF4-7584-4699-AABF-2DE690515296}" srcOrd="1" destOrd="0" presId="urn:microsoft.com/office/officeart/2005/8/layout/vList2"/>
    <dgm:cxn modelId="{66041145-3C99-4462-B47E-FCCC806D3B31}" type="presParOf" srcId="{C14402E2-9B57-4E65-902B-F4E1B4A92065}" destId="{2D8930A8-AEF8-4D65-AD0D-35995AD283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Yerçekimi ile basınç arasında doğru orantı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BA0595A8-8AF3-4652-89A1-5B897692B56C}">
      <dgm:prSet/>
      <dgm:spPr/>
      <dgm:t>
        <a:bodyPr/>
        <a:lstStyle/>
        <a:p>
          <a:r>
            <a:rPr lang="tr-TR" dirty="0"/>
            <a:t>Yerçekimi artınca basınç artar, azalınca basınçta azalır.</a:t>
          </a:r>
        </a:p>
      </dgm:t>
    </dgm:pt>
    <dgm:pt modelId="{B50B1432-7B1B-46D8-8871-7BA7FC538BE0}" type="parTrans" cxnId="{23530B11-62CC-4326-A278-4C3035F44CE8}">
      <dgm:prSet/>
      <dgm:spPr/>
      <dgm:t>
        <a:bodyPr/>
        <a:lstStyle/>
        <a:p>
          <a:endParaRPr lang="tr-TR"/>
        </a:p>
      </dgm:t>
    </dgm:pt>
    <dgm:pt modelId="{1E299A90-C1CB-4164-89DD-3A8A6A58BB67}" type="sibTrans" cxnId="{23530B11-62CC-4326-A278-4C3035F44CE8}">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D930A0FA-AC0B-40ED-B0F9-193AB688A24E}" type="pres">
      <dgm:prSet presAssocID="{BA0595A8-8AF3-4652-89A1-5B897692B56C}"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65B8699C-BA53-421C-BEC7-D0431FDABE73}" type="presOf" srcId="{BA0595A8-8AF3-4652-89A1-5B897692B56C}" destId="{D930A0FA-AC0B-40ED-B0F9-193AB688A24E}" srcOrd="0" destOrd="0" presId="urn:microsoft.com/office/officeart/2005/8/layout/vList2"/>
    <dgm:cxn modelId="{23530B11-62CC-4326-A278-4C3035F44CE8}" srcId="{DFD7ECD1-F765-484C-A3E1-8EF6323BED7A}" destId="{BA0595A8-8AF3-4652-89A1-5B897692B56C}" srcOrd="1" destOrd="0" parTransId="{B50B1432-7B1B-46D8-8871-7BA7FC538BE0}" sibTransId="{1E299A90-C1CB-4164-89DD-3A8A6A58BB67}"/>
    <dgm:cxn modelId="{3A849FED-4DAB-4E9C-8E4F-853CF2769C05}" type="presParOf" srcId="{C14402E2-9B57-4E65-902B-F4E1B4A92065}" destId="{B4007763-43AE-4328-9E52-5DC9784D18AB}" srcOrd="0" destOrd="0" presId="urn:microsoft.com/office/officeart/2005/8/layout/vList2"/>
    <dgm:cxn modelId="{CC5B01CF-D7CD-4BC5-B5DE-24212ABD95A4}" type="presParOf" srcId="{C14402E2-9B57-4E65-902B-F4E1B4A92065}" destId="{88EA8BF4-7584-4699-AABF-2DE690515296}" srcOrd="1" destOrd="0" presId="urn:microsoft.com/office/officeart/2005/8/layout/vList2"/>
    <dgm:cxn modelId="{DF3DFC73-D768-4EEA-9AD3-71EEB68145AA}" type="presParOf" srcId="{C14402E2-9B57-4E65-902B-F4E1B4A92065}" destId="{D930A0FA-AC0B-40ED-B0F9-193AB688A24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Yükseklere doğru çıkıldıkça basınç azalır.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1AD7CC87-B25C-42D9-9074-184D4789BF8B}">
      <dgm:prSet/>
      <dgm:spPr/>
      <dgm:t>
        <a:bodyPr/>
        <a:lstStyle/>
        <a:p>
          <a:r>
            <a:rPr lang="tr-TR" dirty="0"/>
            <a:t>Bunun nedeni yükseklere doğru çıkıldıkça atmosferi oluşturan gazların yoğunluklarının yerçekimi yüzünden azalmasıdır.</a:t>
          </a:r>
        </a:p>
      </dgm:t>
    </dgm:pt>
    <dgm:pt modelId="{C0A01613-3C2B-4918-945E-104D2FC7C9DC}" type="parTrans" cxnId="{B0408E0F-47B9-4716-8981-A0E6561192E2}">
      <dgm:prSet/>
      <dgm:spPr/>
    </dgm:pt>
    <dgm:pt modelId="{CA2AAF2B-8107-44AD-9C3F-B024BD78FB55}" type="sibTrans" cxnId="{B0408E0F-47B9-4716-8981-A0E6561192E2}">
      <dgm:prSet/>
      <dgm:spPr/>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FF7C03A0-680C-4E9E-8D4C-9B85A01DAD4F}" type="pres">
      <dgm:prSet presAssocID="{1AD7CC87-B25C-42D9-9074-184D4789BF8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9BD43A0-D3A1-4823-A011-065251DF1797}" type="presOf" srcId="{1AD7CC87-B25C-42D9-9074-184D4789BF8B}" destId="{FF7C03A0-680C-4E9E-8D4C-9B85A01DAD4F}" srcOrd="0" destOrd="0" presId="urn:microsoft.com/office/officeart/2005/8/layout/vList2"/>
    <dgm:cxn modelId="{B0408E0F-47B9-4716-8981-A0E6561192E2}" srcId="{DFD7ECD1-F765-484C-A3E1-8EF6323BED7A}" destId="{1AD7CC87-B25C-42D9-9074-184D4789BF8B}" srcOrd="1" destOrd="0" parTransId="{C0A01613-3C2B-4918-945E-104D2FC7C9DC}" sibTransId="{CA2AAF2B-8107-44AD-9C3F-B024BD78FB55}"/>
    <dgm:cxn modelId="{3A849FED-4DAB-4E9C-8E4F-853CF2769C05}" type="presParOf" srcId="{C14402E2-9B57-4E65-902B-F4E1B4A92065}" destId="{B4007763-43AE-4328-9E52-5DC9784D18AB}" srcOrd="0" destOrd="0" presId="urn:microsoft.com/office/officeart/2005/8/layout/vList2"/>
    <dgm:cxn modelId="{818EDDCB-4E40-49DF-A291-16491E6A1C1A}" type="presParOf" srcId="{C14402E2-9B57-4E65-902B-F4E1B4A92065}" destId="{88EA8BF4-7584-4699-AABF-2DE690515296}" srcOrd="1" destOrd="0" presId="urn:microsoft.com/office/officeart/2005/8/layout/vList2"/>
    <dgm:cxn modelId="{96965A31-1472-4E8E-9830-8E883ADDED90}" type="presParOf" srcId="{C14402E2-9B57-4E65-902B-F4E1B4A92065}" destId="{FF7C03A0-680C-4E9E-8D4C-9B85A01DAD4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 bir yere ne kadar dik düşerse, birim alana düşen enerji fazla olacağından orası o kadar fazla ısınır.</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2F332AAA-D3CB-454C-B101-77813DBEFB33}">
      <dgm:prSet phldrT="[Metin]"/>
      <dgm:spPr/>
      <dgm:t>
        <a:bodyPr/>
        <a:lstStyle/>
        <a:p>
          <a:r>
            <a:rPr lang="tr-TR" dirty="0"/>
            <a:t>Düşme açısı küçüldükçe ısınma azalır</a:t>
          </a:r>
        </a:p>
      </dgm:t>
    </dgm:pt>
    <dgm:pt modelId="{7D3F9B45-725C-4455-9B72-900483E582DD}" type="parTrans" cxnId="{251B19D0-35A8-4CDB-BEEF-E31DED6BE125}">
      <dgm:prSet/>
      <dgm:spPr/>
      <dgm:t>
        <a:bodyPr/>
        <a:lstStyle/>
        <a:p>
          <a:endParaRPr lang="tr-TR"/>
        </a:p>
      </dgm:t>
    </dgm:pt>
    <dgm:pt modelId="{70BDA837-37A9-4823-AA14-D3A799D75086}" type="sibTrans" cxnId="{251B19D0-35A8-4CDB-BEEF-E31DED6BE12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2">
        <dgm:presLayoutVars>
          <dgm:chMax val="0"/>
          <dgm:bulletEnabled val="1"/>
        </dgm:presLayoutVars>
      </dgm:prSet>
      <dgm:spPr/>
    </dgm:pt>
    <dgm:pt modelId="{F228B729-E5AA-446F-8B98-6938F9EB6FB6}" type="pres">
      <dgm:prSet presAssocID="{7F80BC50-6EC2-426F-8FE2-B53A0BA708B6}" presName="spacer" presStyleCnt="0"/>
      <dgm:spPr/>
    </dgm:pt>
    <dgm:pt modelId="{69F83745-D212-4E7C-B480-7D8FB42CE7B9}" type="pres">
      <dgm:prSet presAssocID="{2F332AAA-D3CB-454C-B101-77813DBEFB33}" presName="parentText" presStyleLbl="node1" presStyleIdx="1" presStyleCnt="2">
        <dgm:presLayoutVars>
          <dgm:chMax val="0"/>
          <dgm:bulletEnabled val="1"/>
        </dgm:presLayoutVars>
      </dgm:prSet>
      <dgm:spPr/>
    </dgm:pt>
  </dgm:ptLst>
  <dgm:cxnLst>
    <dgm:cxn modelId="{D2BBB0E3-D898-4794-B840-381CBF1031B2}" type="presOf" srcId="{2F332AAA-D3CB-454C-B101-77813DBEFB33}" destId="{69F83745-D212-4E7C-B480-7D8FB42CE7B9}" srcOrd="0" destOrd="0" presId="urn:microsoft.com/office/officeart/2005/8/layout/vList2"/>
    <dgm:cxn modelId="{BE8D3714-B908-401A-90ED-0FA06C1476AF}" type="presOf" srcId="{9FB1E485-495E-433D-8F03-E594FDCB0C60}" destId="{8320156C-A1C1-4B45-9AB7-4FAB7F30389E}" srcOrd="0" destOrd="0" presId="urn:microsoft.com/office/officeart/2005/8/layout/vList2"/>
    <dgm:cxn modelId="{251B19D0-35A8-4CDB-BEEF-E31DED6BE125}" srcId="{DFD7ECD1-F765-484C-A3E1-8EF6323BED7A}" destId="{2F332AAA-D3CB-454C-B101-77813DBEFB33}" srcOrd="1" destOrd="0" parTransId="{7D3F9B45-725C-4455-9B72-900483E582DD}" sibTransId="{70BDA837-37A9-4823-AA14-D3A799D75086}"/>
    <dgm:cxn modelId="{C610380F-7EE9-4F7A-9256-7958FB45B834}" type="presOf" srcId="{DFD7ECD1-F765-484C-A3E1-8EF6323BED7A}" destId="{C14402E2-9B57-4E65-902B-F4E1B4A92065}" srcOrd="0" destOrd="0"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84A14F4B-7A0C-4678-9551-C47336C39C0C}" type="presParOf" srcId="{C14402E2-9B57-4E65-902B-F4E1B4A92065}" destId="{8320156C-A1C1-4B45-9AB7-4FAB7F30389E}" srcOrd="0" destOrd="0" presId="urn:microsoft.com/office/officeart/2005/8/layout/vList2"/>
    <dgm:cxn modelId="{E9233BFF-0C1A-4C18-AFE2-9047C111EADA}" type="presParOf" srcId="{C14402E2-9B57-4E65-902B-F4E1B4A92065}" destId="{F228B729-E5AA-446F-8B98-6938F9EB6FB6}" srcOrd="1" destOrd="0" presId="urn:microsoft.com/office/officeart/2005/8/layout/vList2"/>
    <dgm:cxn modelId="{F76A7B01-4C89-43C5-88A1-1DE21D5250D4}" type="presParOf" srcId="{C14402E2-9B57-4E65-902B-F4E1B4A92065}" destId="{69F83745-D212-4E7C-B480-7D8FB42CE7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Basınç ile yükselti arasında ters orantı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Yükseklik arttıkça basınç her 10,5 metrede 1 milibar düşer.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4A9177AC-D9BF-4D8E-A983-470D2B259FA1}">
      <dgm:prSet/>
      <dgm:spPr/>
      <dgm:t>
        <a:bodyPr/>
        <a:lstStyle/>
        <a:p>
          <a:r>
            <a:rPr lang="tr-TR" dirty="0"/>
            <a:t>Bu mantıkla yükseklik ölçen alete </a:t>
          </a:r>
          <a:r>
            <a:rPr lang="tr-TR" u="sng" dirty="0"/>
            <a:t>altimetre</a:t>
          </a:r>
          <a:r>
            <a:rPr lang="tr-TR" dirty="0"/>
            <a:t> denir.</a:t>
          </a:r>
        </a:p>
      </dgm:t>
    </dgm:pt>
    <dgm:pt modelId="{797B8856-883C-4AC6-9052-8F44581CE908}" type="parTrans" cxnId="{2D9CF130-B06E-4B83-A1DD-99B29B98EA61}">
      <dgm:prSet/>
      <dgm:spPr/>
      <dgm:t>
        <a:bodyPr/>
        <a:lstStyle/>
        <a:p>
          <a:endParaRPr lang="tr-TR"/>
        </a:p>
      </dgm:t>
    </dgm:pt>
    <dgm:pt modelId="{2731098D-BEEE-4917-AA32-836EDE871A5B}" type="sibTrans" cxnId="{2D9CF130-B06E-4B83-A1DD-99B29B98EA6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629C9F4F-7550-4D22-A5BA-43CCC6397BAB}" type="pres">
      <dgm:prSet presAssocID="{4A9177AC-D9BF-4D8E-A983-470D2B259FA1}"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97DAF088-F6AE-4FCD-92B3-4AB24140B250}" type="presOf" srcId="{4A9177AC-D9BF-4D8E-A983-470D2B259FA1}" destId="{629C9F4F-7550-4D22-A5BA-43CCC6397BAB}" srcOrd="0" destOrd="0" presId="urn:microsoft.com/office/officeart/2005/8/layout/vList2"/>
    <dgm:cxn modelId="{2D9CF130-B06E-4B83-A1DD-99B29B98EA61}" srcId="{DFD7ECD1-F765-484C-A3E1-8EF6323BED7A}" destId="{4A9177AC-D9BF-4D8E-A983-470D2B259FA1}" srcOrd="1" destOrd="0" parTransId="{797B8856-883C-4AC6-9052-8F44581CE908}" sibTransId="{2731098D-BEEE-4917-AA32-836EDE871A5B}"/>
    <dgm:cxn modelId="{3A849FED-4DAB-4E9C-8E4F-853CF2769C05}" type="presParOf" srcId="{C14402E2-9B57-4E65-902B-F4E1B4A92065}" destId="{B4007763-43AE-4328-9E52-5DC9784D18AB}" srcOrd="0" destOrd="0" presId="urn:microsoft.com/office/officeart/2005/8/layout/vList2"/>
    <dgm:cxn modelId="{4D93E8A3-EB3D-4342-95FE-1594C0F1E0A5}" type="presParOf" srcId="{C14402E2-9B57-4E65-902B-F4E1B4A92065}" destId="{88EA8BF4-7584-4699-AABF-2DE690515296}" srcOrd="1" destOrd="0" presId="urn:microsoft.com/office/officeart/2005/8/layout/vList2"/>
    <dgm:cxn modelId="{1A5E9998-E937-4DC3-908A-79FD59F15B41}" type="presParOf" srcId="{C14402E2-9B57-4E65-902B-F4E1B4A92065}" destId="{629C9F4F-7550-4D22-A5BA-43CCC6397B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artınca hava genişler, hafifler ve yükselir.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A48249C-C42F-42D8-930F-29FE1694455D}">
      <dgm:prSet/>
      <dgm:spPr/>
      <dgm:t>
        <a:bodyPr/>
        <a:lstStyle/>
        <a:p>
          <a:r>
            <a:rPr lang="tr-TR" dirty="0"/>
            <a:t>Yükselen havanın yere yaptığı basınç azalınca alçak basınç alanları doğar.</a:t>
          </a:r>
        </a:p>
      </dgm:t>
    </dgm:pt>
    <dgm:pt modelId="{F2FD9C76-4E31-4661-B5E9-CC61FEF2C844}" type="parTrans" cxnId="{0C29684D-806D-4578-9DE4-178C254F3231}">
      <dgm:prSet/>
      <dgm:spPr/>
      <dgm:t>
        <a:bodyPr/>
        <a:lstStyle/>
        <a:p>
          <a:endParaRPr lang="tr-TR"/>
        </a:p>
      </dgm:t>
    </dgm:pt>
    <dgm:pt modelId="{947E05BD-B695-431A-B631-72F64E5D6A21}" type="sibTrans" cxnId="{0C29684D-806D-4578-9DE4-178C254F323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7BF868-EDEA-4275-84BF-FA9FA08F9BD9}" type="pres">
      <dgm:prSet presAssocID="{8A48249C-C42F-42D8-930F-29FE1694455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517B1DDE-0D29-4415-AD4E-38A3D63511C3}" type="presOf" srcId="{8A48249C-C42F-42D8-930F-29FE1694455D}" destId="{187BF868-EDEA-4275-84BF-FA9FA08F9BD9}"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0C29684D-806D-4578-9DE4-178C254F3231}" srcId="{DFD7ECD1-F765-484C-A3E1-8EF6323BED7A}" destId="{8A48249C-C42F-42D8-930F-29FE1694455D}" srcOrd="1" destOrd="0" parTransId="{F2FD9C76-4E31-4661-B5E9-CC61FEF2C844}" sibTransId="{947E05BD-B695-431A-B631-72F64E5D6A21}"/>
    <dgm:cxn modelId="{3A849FED-4DAB-4E9C-8E4F-853CF2769C05}" type="presParOf" srcId="{C14402E2-9B57-4E65-902B-F4E1B4A92065}" destId="{B4007763-43AE-4328-9E52-5DC9784D18AB}" srcOrd="0" destOrd="0" presId="urn:microsoft.com/office/officeart/2005/8/layout/vList2"/>
    <dgm:cxn modelId="{63E718E6-7438-424A-B3D4-5740B39B185E}" type="presParOf" srcId="{C14402E2-9B57-4E65-902B-F4E1B4A92065}" destId="{88EA8BF4-7584-4699-AABF-2DE690515296}" srcOrd="1" destOrd="0" presId="urn:microsoft.com/office/officeart/2005/8/layout/vList2"/>
    <dgm:cxn modelId="{DD897EC8-3FC8-41FA-B22A-C4EAA0679EDD}" type="presParOf" srcId="{C14402E2-9B57-4E65-902B-F4E1B4A92065}" destId="{187BF868-EDEA-4275-84BF-FA9FA08F9BD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nedeniyle oluşan basınç merkezlerine termik basınç merkezleri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ile basınç arasında ters oran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Dünya’nın günlük hareketine bağlı olarak hava kütleleri sapmaya uğrar.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5C08910E-5EE0-4448-AA43-FC9C557971DF}">
      <dgm:prSet/>
      <dgm:spPr/>
      <dgm:t>
        <a:bodyPr/>
        <a:lstStyle/>
        <a:p>
          <a:r>
            <a:rPr lang="tr-TR" dirty="0"/>
            <a:t>Alçalarak sıkışan hava kütleleri basıncın yükselmesine, yükselerek seyrelen hava kütleleri basıncın düşmesine neden olur.</a:t>
          </a:r>
        </a:p>
      </dgm:t>
    </dgm:pt>
    <dgm:pt modelId="{308D9396-9A02-4176-9241-B2D13CFD0D90}" type="parTrans" cxnId="{5E73696B-711F-42EE-AA5A-EDCDFA36BF95}">
      <dgm:prSet/>
      <dgm:spPr/>
      <dgm:t>
        <a:bodyPr/>
        <a:lstStyle/>
        <a:p>
          <a:endParaRPr lang="tr-TR"/>
        </a:p>
      </dgm:t>
    </dgm:pt>
    <dgm:pt modelId="{74756468-2275-4CC7-B543-4918100204B2}" type="sibTrans" cxnId="{5E73696B-711F-42EE-AA5A-EDCDFA36BF9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EF2152F7-B1D3-4D59-9B9F-B41E62F3977D}" type="pres">
      <dgm:prSet presAssocID="{5C08910E-5EE0-4448-AA43-FC9C557971DF}"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E3F9B15F-8556-4D5A-8C2B-286C9D71D153}" type="presOf" srcId="{5C08910E-5EE0-4448-AA43-FC9C557971DF}" destId="{EF2152F7-B1D3-4D59-9B9F-B41E62F3977D}" srcOrd="0" destOrd="0" presId="urn:microsoft.com/office/officeart/2005/8/layout/vList2"/>
    <dgm:cxn modelId="{5E73696B-711F-42EE-AA5A-EDCDFA36BF95}" srcId="{DFD7ECD1-F765-484C-A3E1-8EF6323BED7A}" destId="{5C08910E-5EE0-4448-AA43-FC9C557971DF}" srcOrd="1" destOrd="0" parTransId="{308D9396-9A02-4176-9241-B2D13CFD0D90}" sibTransId="{74756468-2275-4CC7-B543-4918100204B2}"/>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5F5C4299-7DCB-4D3E-AE1E-3D355F02E76B}" type="presParOf" srcId="{C14402E2-9B57-4E65-902B-F4E1B4A92065}" destId="{EF2152F7-B1D3-4D59-9B9F-B41E62F3977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Ekvator ve çevresi, güneş ışınlarını dik ve dike yakın açılarla aldığından yıl boyunca sıcaktır. </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FB5008C-480D-432C-A9ED-A47541346FCD}">
      <dgm:prSet/>
      <dgm:spPr/>
      <dgm:t>
        <a:bodyPr/>
        <a:lstStyle/>
        <a:p>
          <a:r>
            <a:rPr lang="tr-TR" dirty="0"/>
            <a:t>Isınan havanın genleşip yükselmesine bağlı olarak sürekli termik alçak basınç kuşağı oluşmuştur.</a:t>
          </a:r>
        </a:p>
      </dgm:t>
    </dgm:pt>
    <dgm:pt modelId="{59418A04-F07D-4D5D-B2A3-269249120EDF}" type="parTrans" cxnId="{9CA9E628-F893-4126-8595-5E72C265E39D}">
      <dgm:prSet/>
      <dgm:spPr/>
      <dgm:t>
        <a:bodyPr/>
        <a:lstStyle/>
        <a:p>
          <a:endParaRPr lang="tr-TR"/>
        </a:p>
      </dgm:t>
    </dgm:pt>
    <dgm:pt modelId="{6500857F-B382-44D3-874C-01D0C08A78B5}" type="sibTrans" cxnId="{9CA9E628-F893-4126-8595-5E72C265E39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18AEF0-6343-4889-B649-B5D94AC5433B}" type="pres">
      <dgm:prSet presAssocID="{8FB5008C-480D-432C-A9ED-A47541346FC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9E87669E-D1CC-4ED1-ADBC-6C1FEE207FE7}" type="presOf" srcId="{8FB5008C-480D-432C-A9ED-A47541346FCD}" destId="{1818AEF0-6343-4889-B649-B5D94AC5433B}"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9CA9E628-F893-4126-8595-5E72C265E39D}" srcId="{DFD7ECD1-F765-484C-A3E1-8EF6323BED7A}" destId="{8FB5008C-480D-432C-A9ED-A47541346FCD}" srcOrd="1" destOrd="0" parTransId="{59418A04-F07D-4D5D-B2A3-269249120EDF}" sibTransId="{6500857F-B382-44D3-874C-01D0C08A78B5}"/>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EB3E42C-E04B-4954-BF08-29F69BC81B1D}" type="presParOf" srcId="{C14402E2-9B57-4E65-902B-F4E1B4A92065}" destId="{1818AEF0-6343-4889-B649-B5D94AC543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Kutuplar çevresi güneş ışınlarını dar açılarla aldığı için buralarda sürekli soğuk hava etkilidir.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FB5008C-480D-432C-A9ED-A47541346FCD}">
      <dgm:prSet/>
      <dgm:spPr/>
      <dgm:t>
        <a:bodyPr/>
        <a:lstStyle/>
        <a:p>
          <a:r>
            <a:rPr lang="tr-TR" dirty="0"/>
            <a:t>Soğuyan havanın ağırlaşarak alçalması nedeniyle buralarda sürekli termik yüksek basınç kuşağı oluşmuştur.</a:t>
          </a:r>
        </a:p>
      </dgm:t>
    </dgm:pt>
    <dgm:pt modelId="{59418A04-F07D-4D5D-B2A3-269249120EDF}" type="parTrans" cxnId="{9CA9E628-F893-4126-8595-5E72C265E39D}">
      <dgm:prSet/>
      <dgm:spPr/>
      <dgm:t>
        <a:bodyPr/>
        <a:lstStyle/>
        <a:p>
          <a:endParaRPr lang="tr-TR"/>
        </a:p>
      </dgm:t>
    </dgm:pt>
    <dgm:pt modelId="{6500857F-B382-44D3-874C-01D0C08A78B5}" type="sibTrans" cxnId="{9CA9E628-F893-4126-8595-5E72C265E39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18AEF0-6343-4889-B649-B5D94AC5433B}" type="pres">
      <dgm:prSet presAssocID="{8FB5008C-480D-432C-A9ED-A47541346FC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9E87669E-D1CC-4ED1-ADBC-6C1FEE207FE7}" type="presOf" srcId="{8FB5008C-480D-432C-A9ED-A47541346FCD}" destId="{1818AEF0-6343-4889-B649-B5D94AC5433B}"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9CA9E628-F893-4126-8595-5E72C265E39D}" srcId="{DFD7ECD1-F765-484C-A3E1-8EF6323BED7A}" destId="{8FB5008C-480D-432C-A9ED-A47541346FCD}" srcOrd="1" destOrd="0" parTransId="{59418A04-F07D-4D5D-B2A3-269249120EDF}" sibTransId="{6500857F-B382-44D3-874C-01D0C08A78B5}"/>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EB3E42C-E04B-4954-BF08-29F69BC81B1D}" type="presParOf" srcId="{C14402E2-9B57-4E65-902B-F4E1B4A92065}" destId="{1818AEF0-6343-4889-B649-B5D94AC543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a:t>Dünya'nın kendi ekseni etrafındaki dönüşünün etkisiyle 30° enlemleri çevresinde oluşan basınç merkezidir.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9E758852-E0E6-4E65-B473-BFA2BB6F4FE5}">
      <dgm:prSet/>
      <dgm:spPr/>
      <dgm:t>
        <a:bodyPr/>
        <a:lstStyle/>
        <a:p>
          <a:r>
            <a:rPr lang="tr-TR" dirty="0"/>
            <a:t>Alçalıcı hava hareketlerine bağlı olarak havanın ısınması ve nem miktarının düşmesi nedeniyle 30° enlemleri çevresindeki karalar üzerinde çöller oluşur.</a:t>
          </a:r>
        </a:p>
      </dgm:t>
    </dgm:pt>
    <dgm:pt modelId="{163E8590-C809-420A-8E48-32C6FD9B2BCE}" type="parTrans" cxnId="{06AA9874-F255-4D74-BBEB-603042A43D58}">
      <dgm:prSet/>
      <dgm:spPr/>
      <dgm:t>
        <a:bodyPr/>
        <a:lstStyle/>
        <a:p>
          <a:endParaRPr lang="tr-TR"/>
        </a:p>
      </dgm:t>
    </dgm:pt>
    <dgm:pt modelId="{DF88C110-0633-40DF-A6AC-1C62A26DDB64}" type="sibTrans" cxnId="{06AA9874-F255-4D74-BBEB-603042A43D58}">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0983F113-3152-49E6-B050-7DBC5BE654C8}" type="pres">
      <dgm:prSet presAssocID="{9E758852-E0E6-4E65-B473-BFA2BB6F4FE5}"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F4F61CC0-6C98-4C45-8511-A5F6CE0CC456}" type="presOf" srcId="{9E758852-E0E6-4E65-B473-BFA2BB6F4FE5}" destId="{0983F113-3152-49E6-B050-7DBC5BE654C8}" srcOrd="0" destOrd="0" presId="urn:microsoft.com/office/officeart/2005/8/layout/vList2"/>
    <dgm:cxn modelId="{06AA9874-F255-4D74-BBEB-603042A43D58}" srcId="{DFD7ECD1-F765-484C-A3E1-8EF6323BED7A}" destId="{9E758852-E0E6-4E65-B473-BFA2BB6F4FE5}" srcOrd="1" destOrd="0" parTransId="{163E8590-C809-420A-8E48-32C6FD9B2BCE}" sibTransId="{DF88C110-0633-40DF-A6AC-1C62A26DDB64}"/>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6275D55C-574D-444A-9AD5-D3FDEFACF5DC}" type="presParOf" srcId="{C14402E2-9B57-4E65-902B-F4E1B4A92065}" destId="{0983F113-3152-49E6-B050-7DBC5BE654C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a:t>60° enlemlerinde kutup rüzgârları ve batı rüzgârları karşılaşır.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AE23375F-B3DE-4448-BAE7-2C6578326B4F}">
      <dgm:prSet/>
      <dgm:spPr/>
      <dgm:t>
        <a:bodyPr/>
        <a:lstStyle/>
        <a:p>
          <a:r>
            <a:rPr lang="tr-TR" dirty="0"/>
            <a:t>Karşılaşan bu rüzgârlar Dünya’nın kendi ekseni etrafındaki dönüşü nedeniyle birbirlerini yukarıya doğru iterler. </a:t>
          </a:r>
        </a:p>
      </dgm:t>
    </dgm:pt>
    <dgm:pt modelId="{5972970C-E2C0-4994-B263-35F544B7DC19}" type="parTrans" cxnId="{2E6C6B87-0292-4692-B0D6-E55FB106B1DD}">
      <dgm:prSet/>
      <dgm:spPr/>
      <dgm:t>
        <a:bodyPr/>
        <a:lstStyle/>
        <a:p>
          <a:endParaRPr lang="tr-TR"/>
        </a:p>
      </dgm:t>
    </dgm:pt>
    <dgm:pt modelId="{02EBC2E5-93E8-4DE9-9104-A5EC0BD2E963}" type="sibTrans" cxnId="{2E6C6B87-0292-4692-B0D6-E55FB106B1DD}">
      <dgm:prSet/>
      <dgm:spPr/>
      <dgm:t>
        <a:bodyPr/>
        <a:lstStyle/>
        <a:p>
          <a:endParaRPr lang="tr-TR"/>
        </a:p>
      </dgm:t>
    </dgm:pt>
    <dgm:pt modelId="{3E0CA260-D964-435F-ADBD-EBB7D3675D63}">
      <dgm:prSet/>
      <dgm:spPr/>
      <dgm:t>
        <a:bodyPr/>
        <a:lstStyle/>
        <a:p>
          <a:r>
            <a:rPr lang="tr-TR" dirty="0"/>
            <a:t>Bu hava kütlelerinin yükselmesi ile geride alçak basınç alanı oluşur.</a:t>
          </a:r>
        </a:p>
      </dgm:t>
    </dgm:pt>
    <dgm:pt modelId="{535F0B2E-47C8-40C5-A6A4-DC4103872FED}" type="parTrans" cxnId="{C7BF1996-2847-4367-919D-90A820C65881}">
      <dgm:prSet/>
      <dgm:spPr/>
      <dgm:t>
        <a:bodyPr/>
        <a:lstStyle/>
        <a:p>
          <a:endParaRPr lang="tr-TR"/>
        </a:p>
      </dgm:t>
    </dgm:pt>
    <dgm:pt modelId="{08E6B8CA-2542-4098-B9E1-A77C730F9BD7}" type="sibTrans" cxnId="{C7BF1996-2847-4367-919D-90A820C6588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dgm:presLayoutVars>
          <dgm:chMax val="0"/>
          <dgm:bulletEnabled val="1"/>
        </dgm:presLayoutVars>
      </dgm:prSet>
      <dgm:spPr/>
    </dgm:pt>
    <dgm:pt modelId="{88EA8BF4-7584-4699-AABF-2DE690515296}" type="pres">
      <dgm:prSet presAssocID="{917256BE-330B-4D99-8129-1F244D4515C1}" presName="spacer" presStyleCnt="0"/>
      <dgm:spPr/>
    </dgm:pt>
    <dgm:pt modelId="{BFCC469F-CF75-465D-9376-AF747DEB1AC7}" type="pres">
      <dgm:prSet presAssocID="{AE23375F-B3DE-4448-BAE7-2C6578326B4F}" presName="parentText" presStyleLbl="node1" presStyleIdx="1" presStyleCnt="3">
        <dgm:presLayoutVars>
          <dgm:chMax val="0"/>
          <dgm:bulletEnabled val="1"/>
        </dgm:presLayoutVars>
      </dgm:prSet>
      <dgm:spPr/>
    </dgm:pt>
    <dgm:pt modelId="{02BEA693-EF02-4797-89F8-F61032D31E77}" type="pres">
      <dgm:prSet presAssocID="{02EBC2E5-93E8-4DE9-9104-A5EC0BD2E963}" presName="spacer" presStyleCnt="0"/>
      <dgm:spPr/>
    </dgm:pt>
    <dgm:pt modelId="{1CBB91B0-D7CC-492E-89C6-4BFF37586A33}" type="pres">
      <dgm:prSet presAssocID="{3E0CA260-D964-435F-ADBD-EBB7D3675D63}" presName="parentText" presStyleLbl="node1" presStyleIdx="2" presStyleCnt="3">
        <dgm:presLayoutVars>
          <dgm:chMax val="0"/>
          <dgm:bulletEnabled val="1"/>
        </dgm:presLayoutVars>
      </dgm:prSet>
      <dgm:spPr/>
    </dgm:pt>
  </dgm:ptLst>
  <dgm:cxnLst>
    <dgm:cxn modelId="{2E6C6B87-0292-4692-B0D6-E55FB106B1DD}" srcId="{DFD7ECD1-F765-484C-A3E1-8EF6323BED7A}" destId="{AE23375F-B3DE-4448-BAE7-2C6578326B4F}" srcOrd="1" destOrd="0" parTransId="{5972970C-E2C0-4994-B263-35F544B7DC19}" sibTransId="{02EBC2E5-93E8-4DE9-9104-A5EC0BD2E963}"/>
    <dgm:cxn modelId="{59F82493-EC6F-4B7B-9F50-5A7609A17676}" type="presOf" srcId="{3E0CA260-D964-435F-ADBD-EBB7D3675D63}" destId="{1CBB91B0-D7CC-492E-89C6-4BFF37586A33}"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7E16F724-99DF-42A7-9BF2-2237F71543A0}" type="presOf" srcId="{AE23375F-B3DE-4448-BAE7-2C6578326B4F}" destId="{BFCC469F-CF75-465D-9376-AF747DEB1AC7}" srcOrd="0" destOrd="0" presId="urn:microsoft.com/office/officeart/2005/8/layout/vList2"/>
    <dgm:cxn modelId="{C7BF1996-2847-4367-919D-90A820C65881}" srcId="{DFD7ECD1-F765-484C-A3E1-8EF6323BED7A}" destId="{3E0CA260-D964-435F-ADBD-EBB7D3675D63}" srcOrd="2" destOrd="0" parTransId="{535F0B2E-47C8-40C5-A6A4-DC4103872FED}" sibTransId="{08E6B8CA-2542-4098-B9E1-A77C730F9BD7}"/>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450B144-A693-4840-9269-740022C377D3}" type="presParOf" srcId="{C14402E2-9B57-4E65-902B-F4E1B4A92065}" destId="{BFCC469F-CF75-465D-9376-AF747DEB1AC7}" srcOrd="2" destOrd="0" presId="urn:microsoft.com/office/officeart/2005/8/layout/vList2"/>
    <dgm:cxn modelId="{37BA823E-41EE-488B-A54A-02494D446B69}" type="presParOf" srcId="{C14402E2-9B57-4E65-902B-F4E1B4A92065}" destId="{02BEA693-EF02-4797-89F8-F61032D31E77}" srcOrd="3" destOrd="0" presId="urn:microsoft.com/office/officeart/2005/8/layout/vList2"/>
    <dgm:cxn modelId="{99A36F36-AADE-424F-8E51-E7C031B75051}" type="presParOf" srcId="{C14402E2-9B57-4E65-902B-F4E1B4A92065}" destId="{1CBB91B0-D7CC-492E-89C6-4BFF37586A3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ışınlarının düşme açısını:</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757DC8C1-51D7-48A5-951F-28DA0F5E04A2}">
      <dgm:prSet phldrT="[Metin]"/>
      <dgm:spPr/>
      <dgm:t>
        <a:bodyPr/>
        <a:lstStyle/>
        <a:p>
          <a:r>
            <a:rPr lang="tr-TR" dirty="0"/>
            <a:t>Dünya’nın şekli,</a:t>
          </a:r>
        </a:p>
      </dgm:t>
    </dgm:pt>
    <dgm:pt modelId="{48D5284D-C681-40CE-B583-2A9F3FC7EC19}" type="parTrans" cxnId="{95C95C26-105E-4061-9299-568C65D71EB6}">
      <dgm:prSet/>
      <dgm:spPr/>
      <dgm:t>
        <a:bodyPr/>
        <a:lstStyle/>
        <a:p>
          <a:endParaRPr lang="tr-TR"/>
        </a:p>
      </dgm:t>
    </dgm:pt>
    <dgm:pt modelId="{4019A4E1-6F71-4810-8C05-6B6A7BE88CC2}" type="sibTrans" cxnId="{95C95C26-105E-4061-9299-568C65D71EB6}">
      <dgm:prSet/>
      <dgm:spPr/>
      <dgm:t>
        <a:bodyPr/>
        <a:lstStyle/>
        <a:p>
          <a:endParaRPr lang="tr-TR"/>
        </a:p>
      </dgm:t>
    </dgm:pt>
    <dgm:pt modelId="{8A4AE0E2-4756-40A2-85DC-647ECB9F4065}">
      <dgm:prSet phldrT="[Metin]"/>
      <dgm:spPr/>
      <dgm:t>
        <a:bodyPr/>
        <a:lstStyle/>
        <a:p>
          <a:r>
            <a:rPr lang="tr-TR" dirty="0"/>
            <a:t>Eksen eğikliği ve yıllık, hareket</a:t>
          </a:r>
        </a:p>
      </dgm:t>
    </dgm:pt>
    <dgm:pt modelId="{C08880DA-24C8-4D0C-85AD-CEC9D9AF2847}" type="parTrans" cxnId="{781510E9-32AF-4575-AE76-50F6D2503359}">
      <dgm:prSet/>
      <dgm:spPr/>
      <dgm:t>
        <a:bodyPr/>
        <a:lstStyle/>
        <a:p>
          <a:endParaRPr lang="tr-TR"/>
        </a:p>
      </dgm:t>
    </dgm:pt>
    <dgm:pt modelId="{0AD670BE-0EF3-4A24-A395-655472754F72}" type="sibTrans" cxnId="{781510E9-32AF-4575-AE76-50F6D2503359}">
      <dgm:prSet/>
      <dgm:spPr/>
      <dgm:t>
        <a:bodyPr/>
        <a:lstStyle/>
        <a:p>
          <a:endParaRPr lang="tr-TR"/>
        </a:p>
      </dgm:t>
    </dgm:pt>
    <dgm:pt modelId="{5FCFF72E-6BC4-4CB4-A29C-87C783695EB2}">
      <dgm:prSet phldrT="[Metin]"/>
      <dgm:spPr/>
      <dgm:t>
        <a:bodyPr/>
        <a:lstStyle/>
        <a:p>
          <a:r>
            <a:rPr lang="tr-TR" dirty="0"/>
            <a:t>Bakı ve eğim</a:t>
          </a:r>
        </a:p>
      </dgm:t>
    </dgm:pt>
    <dgm:pt modelId="{EF68F102-667F-43C2-8C52-851B36A3F076}" type="parTrans" cxnId="{E1EC94CA-3225-4CB6-81FA-9A85EF99CFE2}">
      <dgm:prSet/>
      <dgm:spPr/>
      <dgm:t>
        <a:bodyPr/>
        <a:lstStyle/>
        <a:p>
          <a:endParaRPr lang="tr-TR"/>
        </a:p>
      </dgm:t>
    </dgm:pt>
    <dgm:pt modelId="{975B3A5B-57A5-46E1-957B-4F9BB523C852}" type="sibTrans" cxnId="{E1EC94CA-3225-4CB6-81FA-9A85EF99CFE2}">
      <dgm:prSet/>
      <dgm:spPr/>
      <dgm:t>
        <a:bodyPr/>
        <a:lstStyle/>
        <a:p>
          <a:endParaRPr lang="tr-TR"/>
        </a:p>
      </dgm:t>
    </dgm:pt>
    <dgm:pt modelId="{42147620-165B-4877-8A68-98BFD49148FC}">
      <dgm:prSet phldrT="[Metin]"/>
      <dgm:spPr/>
      <dgm:t>
        <a:bodyPr/>
        <a:lstStyle/>
        <a:p>
          <a:r>
            <a:rPr lang="tr-TR" dirty="0"/>
            <a:t>Ve günlük Hareket belirler.</a:t>
          </a:r>
        </a:p>
      </dgm:t>
    </dgm:pt>
    <dgm:pt modelId="{0A05A233-92D1-4ACA-B5FC-16452A72A5E2}" type="parTrans" cxnId="{D30E401B-6CE2-4F25-99EF-D3D4B5BF388D}">
      <dgm:prSet/>
      <dgm:spPr/>
      <dgm:t>
        <a:bodyPr/>
        <a:lstStyle/>
        <a:p>
          <a:endParaRPr lang="tr-TR"/>
        </a:p>
      </dgm:t>
    </dgm:pt>
    <dgm:pt modelId="{62E5EADB-35B2-45D5-9791-E3DEF579E085}" type="sibTrans" cxnId="{D30E401B-6CE2-4F25-99EF-D3D4B5BF388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1">
        <dgm:presLayoutVars>
          <dgm:chMax val="0"/>
          <dgm:bulletEnabled val="1"/>
        </dgm:presLayoutVars>
      </dgm:prSet>
      <dgm:spPr/>
    </dgm:pt>
    <dgm:pt modelId="{90E53675-9A48-427C-98E7-A1A0DE498BAE}" type="pres">
      <dgm:prSet presAssocID="{9FB1E485-495E-433D-8F03-E594FDCB0C60}" presName="childText" presStyleLbl="revTx" presStyleIdx="0" presStyleCnt="1">
        <dgm:presLayoutVars>
          <dgm:bulletEnabled val="1"/>
        </dgm:presLayoutVars>
      </dgm:prSet>
      <dgm:spPr/>
    </dgm:pt>
  </dgm:ptLst>
  <dgm:cxnLst>
    <dgm:cxn modelId="{E1EC94CA-3225-4CB6-81FA-9A85EF99CFE2}" srcId="{9FB1E485-495E-433D-8F03-E594FDCB0C60}" destId="{5FCFF72E-6BC4-4CB4-A29C-87C783695EB2}" srcOrd="2" destOrd="0" parTransId="{EF68F102-667F-43C2-8C52-851B36A3F076}" sibTransId="{975B3A5B-57A5-46E1-957B-4F9BB523C852}"/>
    <dgm:cxn modelId="{781510E9-32AF-4575-AE76-50F6D2503359}" srcId="{9FB1E485-495E-433D-8F03-E594FDCB0C60}" destId="{8A4AE0E2-4756-40A2-85DC-647ECB9F4065}" srcOrd="1" destOrd="0" parTransId="{C08880DA-24C8-4D0C-85AD-CEC9D9AF2847}" sibTransId="{0AD670BE-0EF3-4A24-A395-655472754F72}"/>
    <dgm:cxn modelId="{C610380F-7EE9-4F7A-9256-7958FB45B834}" type="presOf" srcId="{DFD7ECD1-F765-484C-A3E1-8EF6323BED7A}" destId="{C14402E2-9B57-4E65-902B-F4E1B4A92065}" srcOrd="0" destOrd="0" presId="urn:microsoft.com/office/officeart/2005/8/layout/vList2"/>
    <dgm:cxn modelId="{0CED5564-385A-40A0-96B6-5E09DD9C0C69}" type="presOf" srcId="{8A4AE0E2-4756-40A2-85DC-647ECB9F4065}" destId="{90E53675-9A48-427C-98E7-A1A0DE498BAE}" srcOrd="0" destOrd="1"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D30E401B-6CE2-4F25-99EF-D3D4B5BF388D}" srcId="{9FB1E485-495E-433D-8F03-E594FDCB0C60}" destId="{42147620-165B-4877-8A68-98BFD49148FC}" srcOrd="3" destOrd="0" parTransId="{0A05A233-92D1-4ACA-B5FC-16452A72A5E2}" sibTransId="{62E5EADB-35B2-45D5-9791-E3DEF579E085}"/>
    <dgm:cxn modelId="{95C95C26-105E-4061-9299-568C65D71EB6}" srcId="{9FB1E485-495E-433D-8F03-E594FDCB0C60}" destId="{757DC8C1-51D7-48A5-951F-28DA0F5E04A2}" srcOrd="0" destOrd="0" parTransId="{48D5284D-C681-40CE-B583-2A9F3FC7EC19}" sibTransId="{4019A4E1-6F71-4810-8C05-6B6A7BE88CC2}"/>
    <dgm:cxn modelId="{02B7572B-04B9-4100-BE9C-45E9961A42AE}" type="presOf" srcId="{5FCFF72E-6BC4-4CB4-A29C-87C783695EB2}" destId="{90E53675-9A48-427C-98E7-A1A0DE498BAE}" srcOrd="0" destOrd="2" presId="urn:microsoft.com/office/officeart/2005/8/layout/vList2"/>
    <dgm:cxn modelId="{19BAA688-21E3-4F69-B0AC-8B20D4750316}" type="presOf" srcId="{42147620-165B-4877-8A68-98BFD49148FC}" destId="{90E53675-9A48-427C-98E7-A1A0DE498BAE}" srcOrd="0" destOrd="3" presId="urn:microsoft.com/office/officeart/2005/8/layout/vList2"/>
    <dgm:cxn modelId="{6DEBF148-45CC-4163-8828-886A38915556}" type="presOf" srcId="{757DC8C1-51D7-48A5-951F-28DA0F5E04A2}" destId="{90E53675-9A48-427C-98E7-A1A0DE498BAE}" srcOrd="0" destOrd="0" presId="urn:microsoft.com/office/officeart/2005/8/layout/vList2"/>
    <dgm:cxn modelId="{BE8D3714-B908-401A-90ED-0FA06C1476AF}" type="presOf" srcId="{9FB1E485-495E-433D-8F03-E594FDCB0C60}" destId="{8320156C-A1C1-4B45-9AB7-4FAB7F30389E}" srcOrd="0" destOrd="0" presId="urn:microsoft.com/office/officeart/2005/8/layout/vList2"/>
    <dgm:cxn modelId="{84A14F4B-7A0C-4678-9551-C47336C39C0C}" type="presParOf" srcId="{C14402E2-9B57-4E65-902B-F4E1B4A92065}" destId="{8320156C-A1C1-4B45-9AB7-4FAB7F30389E}" srcOrd="0" destOrd="0" presId="urn:microsoft.com/office/officeart/2005/8/layout/vList2"/>
    <dgm:cxn modelId="{DA5B91B8-F101-40DB-BECB-C99CB98D66CF}" type="presParOf" srcId="{C14402E2-9B57-4E65-902B-F4E1B4A92065}" destId="{90E53675-9A48-427C-98E7-A1A0DE498BA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su buharına </a:t>
          </a:r>
          <a:r>
            <a:rPr lang="tr-TR" u="sng" dirty="0"/>
            <a:t>nem</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FF7E4D52-C13A-4B24-8A25-2EE9C8A72C67}">
      <dgm:prSet/>
      <dgm:spPr/>
      <dgm:t>
        <a:bodyPr/>
        <a:lstStyle/>
        <a:p>
          <a:r>
            <a:rPr lang="tr-TR" u="sng" dirty="0"/>
            <a:t>Higrometre</a:t>
          </a:r>
          <a:r>
            <a:rPr lang="tr-TR" dirty="0"/>
            <a:t> ile ölçülür.</a:t>
          </a:r>
        </a:p>
      </dgm:t>
    </dgm:pt>
    <dgm:pt modelId="{78F87F9D-D0DF-4FB7-BFF2-DAB3F1D45C96}" type="parTrans" cxnId="{71F6FA08-E129-449C-BE43-C25F8C1ACA70}">
      <dgm:prSet/>
      <dgm:spPr/>
    </dgm:pt>
    <dgm:pt modelId="{04D053B7-F63F-4205-8D79-EBD59ADCD6DC}" type="sibTrans" cxnId="{71F6FA08-E129-449C-BE43-C25F8C1ACA70}">
      <dgm:prSet/>
      <dgm:spPr/>
    </dgm:pt>
    <dgm:pt modelId="{4D5B1483-2C82-4505-B3C8-29C5F45EF619}">
      <dgm:prSet/>
      <dgm:spPr/>
      <dgm:t>
        <a:bodyPr/>
        <a:lstStyle/>
        <a:p>
          <a:r>
            <a:rPr lang="tr-TR" dirty="0"/>
            <a:t>Havanın nemi gram olarak ifade edilir.</a:t>
          </a:r>
        </a:p>
      </dgm:t>
    </dgm:pt>
    <dgm:pt modelId="{953D2BB8-EF77-4D56-9700-D720F0918026}" type="parTrans" cxnId="{F3093E71-A6D5-406C-B05C-D1EF6FB1780C}">
      <dgm:prSet/>
      <dgm:spPr/>
    </dgm:pt>
    <dgm:pt modelId="{AB4C6685-8762-4938-BF42-418F868FE460}" type="sibTrans" cxnId="{F3093E71-A6D5-406C-B05C-D1EF6FB1780C}">
      <dgm:prSet/>
      <dgm:spPr/>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custLinFactNeighborX="-1129" custLinFactNeighborY="2808">
        <dgm:presLayoutVars>
          <dgm:chMax val="0"/>
          <dgm:bulletEnabled val="1"/>
        </dgm:presLayoutVars>
      </dgm:prSet>
      <dgm:spPr/>
    </dgm:pt>
    <dgm:pt modelId="{88EA8BF4-7584-4699-AABF-2DE690515296}" type="pres">
      <dgm:prSet presAssocID="{917256BE-330B-4D99-8129-1F244D4515C1}" presName="spacer" presStyleCnt="0"/>
      <dgm:spPr/>
    </dgm:pt>
    <dgm:pt modelId="{87487BEF-E65D-4650-8466-36BED310234F}" type="pres">
      <dgm:prSet presAssocID="{FF7E4D52-C13A-4B24-8A25-2EE9C8A72C67}" presName="parentText" presStyleLbl="node1" presStyleIdx="1" presStyleCnt="3">
        <dgm:presLayoutVars>
          <dgm:chMax val="0"/>
          <dgm:bulletEnabled val="1"/>
        </dgm:presLayoutVars>
      </dgm:prSet>
      <dgm:spPr/>
    </dgm:pt>
    <dgm:pt modelId="{440A2807-0950-4B21-A24D-EEE8D344C6FD}" type="pres">
      <dgm:prSet presAssocID="{04D053B7-F63F-4205-8D79-EBD59ADCD6DC}" presName="spacer" presStyleCnt="0"/>
      <dgm:spPr/>
    </dgm:pt>
    <dgm:pt modelId="{003D3AA6-8F70-4A35-8C30-63E807454343}" type="pres">
      <dgm:prSet presAssocID="{4D5B1483-2C82-4505-B3C8-29C5F45EF619}" presName="parentText" presStyleLbl="node1" presStyleIdx="2" presStyleCnt="3">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71F6FA08-E129-449C-BE43-C25F8C1ACA70}" srcId="{DFD7ECD1-F765-484C-A3E1-8EF6323BED7A}" destId="{FF7E4D52-C13A-4B24-8A25-2EE9C8A72C67}" srcOrd="1" destOrd="0" parTransId="{78F87F9D-D0DF-4FB7-BFF2-DAB3F1D45C96}" sibTransId="{04D053B7-F63F-4205-8D79-EBD59ADCD6DC}"/>
    <dgm:cxn modelId="{C610380F-7EE9-4F7A-9256-7958FB45B834}" type="presOf" srcId="{DFD7ECD1-F765-484C-A3E1-8EF6323BED7A}" destId="{C14402E2-9B57-4E65-902B-F4E1B4A92065}" srcOrd="0" destOrd="0" presId="urn:microsoft.com/office/officeart/2005/8/layout/vList2"/>
    <dgm:cxn modelId="{2447F8AC-7F0F-4130-BF66-90954AAB2145}" type="presOf" srcId="{FF7E4D52-C13A-4B24-8A25-2EE9C8A72C67}" destId="{87487BEF-E65D-4650-8466-36BED310234F}"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F3093E71-A6D5-406C-B05C-D1EF6FB1780C}" srcId="{DFD7ECD1-F765-484C-A3E1-8EF6323BED7A}" destId="{4D5B1483-2C82-4505-B3C8-29C5F45EF619}" srcOrd="2" destOrd="0" parTransId="{953D2BB8-EF77-4D56-9700-D720F0918026}" sibTransId="{AB4C6685-8762-4938-BF42-418F868FE460}"/>
    <dgm:cxn modelId="{568E46AE-AFB4-4296-88BF-890FA8E995B7}" type="presOf" srcId="{4D5B1483-2C82-4505-B3C8-29C5F45EF619}" destId="{003D3AA6-8F70-4A35-8C30-63E807454343}"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11EBEBEF-4C20-4628-BF76-0924F0A68A6F}" type="presParOf" srcId="{C14402E2-9B57-4E65-902B-F4E1B4A92065}" destId="{88EA8BF4-7584-4699-AABF-2DE690515296}" srcOrd="1" destOrd="0" presId="urn:microsoft.com/office/officeart/2005/8/layout/vList2"/>
    <dgm:cxn modelId="{CDEDB203-A3EC-47B2-8C56-2E586B1F973E}" type="presParOf" srcId="{C14402E2-9B57-4E65-902B-F4E1B4A92065}" destId="{87487BEF-E65D-4650-8466-36BED310234F}" srcOrd="2" destOrd="0" presId="urn:microsoft.com/office/officeart/2005/8/layout/vList2"/>
    <dgm:cxn modelId="{9E79F57C-AF9F-4DB0-8017-83233CA068C2}" type="presParOf" srcId="{C14402E2-9B57-4E65-902B-F4E1B4A92065}" destId="{440A2807-0950-4B21-A24D-EEE8D344C6FD}" srcOrd="3" destOrd="0" presId="urn:microsoft.com/office/officeart/2005/8/layout/vList2"/>
    <dgm:cxn modelId="{E7F85AFC-E980-4EDC-938A-94B48FF1882A}" type="presParOf" srcId="{C14402E2-9B57-4E65-902B-F4E1B4A92065}" destId="{003D3AA6-8F70-4A35-8C30-63E807454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su buharına </a:t>
          </a:r>
          <a:r>
            <a:rPr lang="tr-TR" u="sng" dirty="0"/>
            <a:t>nem</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FF7E4D52-C13A-4B24-8A25-2EE9C8A72C67}">
      <dgm:prSet/>
      <dgm:spPr/>
      <dgm:t>
        <a:bodyPr/>
        <a:lstStyle/>
        <a:p>
          <a:r>
            <a:rPr lang="tr-TR" u="sng" dirty="0"/>
            <a:t>Higrometre</a:t>
          </a:r>
          <a:r>
            <a:rPr lang="tr-TR" dirty="0"/>
            <a:t> ile ölçülür.</a:t>
          </a:r>
        </a:p>
      </dgm:t>
    </dgm:pt>
    <dgm:pt modelId="{78F87F9D-D0DF-4FB7-BFF2-DAB3F1D45C96}" type="parTrans" cxnId="{71F6FA08-E129-449C-BE43-C25F8C1ACA70}">
      <dgm:prSet/>
      <dgm:spPr/>
      <dgm:t>
        <a:bodyPr/>
        <a:lstStyle/>
        <a:p>
          <a:endParaRPr lang="tr-TR"/>
        </a:p>
      </dgm:t>
    </dgm:pt>
    <dgm:pt modelId="{04D053B7-F63F-4205-8D79-EBD59ADCD6DC}" type="sibTrans" cxnId="{71F6FA08-E129-449C-BE43-C25F8C1ACA70}">
      <dgm:prSet/>
      <dgm:spPr/>
      <dgm:t>
        <a:bodyPr/>
        <a:lstStyle/>
        <a:p>
          <a:endParaRPr lang="tr-TR"/>
        </a:p>
      </dgm:t>
    </dgm:pt>
    <dgm:pt modelId="{4D5B1483-2C82-4505-B3C8-29C5F45EF619}">
      <dgm:prSet/>
      <dgm:spPr/>
      <dgm:t>
        <a:bodyPr/>
        <a:lstStyle/>
        <a:p>
          <a:r>
            <a:rPr lang="tr-TR" dirty="0"/>
            <a:t>Havanın nemi gram olarak ifade edilir.</a:t>
          </a:r>
        </a:p>
      </dgm:t>
    </dgm:pt>
    <dgm:pt modelId="{953D2BB8-EF77-4D56-9700-D720F0918026}" type="parTrans" cxnId="{F3093E71-A6D5-406C-B05C-D1EF6FB1780C}">
      <dgm:prSet/>
      <dgm:spPr/>
      <dgm:t>
        <a:bodyPr/>
        <a:lstStyle/>
        <a:p>
          <a:endParaRPr lang="tr-TR"/>
        </a:p>
      </dgm:t>
    </dgm:pt>
    <dgm:pt modelId="{AB4C6685-8762-4938-BF42-418F868FE460}" type="sibTrans" cxnId="{F3093E71-A6D5-406C-B05C-D1EF6FB1780C}">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custLinFactNeighborX="-1129" custLinFactNeighborY="2808">
        <dgm:presLayoutVars>
          <dgm:chMax val="0"/>
          <dgm:bulletEnabled val="1"/>
        </dgm:presLayoutVars>
      </dgm:prSet>
      <dgm:spPr/>
    </dgm:pt>
    <dgm:pt modelId="{88EA8BF4-7584-4699-AABF-2DE690515296}" type="pres">
      <dgm:prSet presAssocID="{917256BE-330B-4D99-8129-1F244D4515C1}" presName="spacer" presStyleCnt="0"/>
      <dgm:spPr/>
    </dgm:pt>
    <dgm:pt modelId="{87487BEF-E65D-4650-8466-36BED310234F}" type="pres">
      <dgm:prSet presAssocID="{FF7E4D52-C13A-4B24-8A25-2EE9C8A72C67}" presName="parentText" presStyleLbl="node1" presStyleIdx="1" presStyleCnt="3">
        <dgm:presLayoutVars>
          <dgm:chMax val="0"/>
          <dgm:bulletEnabled val="1"/>
        </dgm:presLayoutVars>
      </dgm:prSet>
      <dgm:spPr/>
    </dgm:pt>
    <dgm:pt modelId="{440A2807-0950-4B21-A24D-EEE8D344C6FD}" type="pres">
      <dgm:prSet presAssocID="{04D053B7-F63F-4205-8D79-EBD59ADCD6DC}" presName="spacer" presStyleCnt="0"/>
      <dgm:spPr/>
    </dgm:pt>
    <dgm:pt modelId="{003D3AA6-8F70-4A35-8C30-63E807454343}" type="pres">
      <dgm:prSet presAssocID="{4D5B1483-2C82-4505-B3C8-29C5F45EF619}" presName="parentText" presStyleLbl="node1" presStyleIdx="2" presStyleCnt="3">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71F6FA08-E129-449C-BE43-C25F8C1ACA70}" srcId="{DFD7ECD1-F765-484C-A3E1-8EF6323BED7A}" destId="{FF7E4D52-C13A-4B24-8A25-2EE9C8A72C67}" srcOrd="1" destOrd="0" parTransId="{78F87F9D-D0DF-4FB7-BFF2-DAB3F1D45C96}" sibTransId="{04D053B7-F63F-4205-8D79-EBD59ADCD6DC}"/>
    <dgm:cxn modelId="{C610380F-7EE9-4F7A-9256-7958FB45B834}" type="presOf" srcId="{DFD7ECD1-F765-484C-A3E1-8EF6323BED7A}" destId="{C14402E2-9B57-4E65-902B-F4E1B4A92065}" srcOrd="0" destOrd="0" presId="urn:microsoft.com/office/officeart/2005/8/layout/vList2"/>
    <dgm:cxn modelId="{2447F8AC-7F0F-4130-BF66-90954AAB2145}" type="presOf" srcId="{FF7E4D52-C13A-4B24-8A25-2EE9C8A72C67}" destId="{87487BEF-E65D-4650-8466-36BED310234F}"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F3093E71-A6D5-406C-B05C-D1EF6FB1780C}" srcId="{DFD7ECD1-F765-484C-A3E1-8EF6323BED7A}" destId="{4D5B1483-2C82-4505-B3C8-29C5F45EF619}" srcOrd="2" destOrd="0" parTransId="{953D2BB8-EF77-4D56-9700-D720F0918026}" sibTransId="{AB4C6685-8762-4938-BF42-418F868FE460}"/>
    <dgm:cxn modelId="{568E46AE-AFB4-4296-88BF-890FA8E995B7}" type="presOf" srcId="{4D5B1483-2C82-4505-B3C8-29C5F45EF619}" destId="{003D3AA6-8F70-4A35-8C30-63E807454343}"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11EBEBEF-4C20-4628-BF76-0924F0A68A6F}" type="presParOf" srcId="{C14402E2-9B57-4E65-902B-F4E1B4A92065}" destId="{88EA8BF4-7584-4699-AABF-2DE690515296}" srcOrd="1" destOrd="0" presId="urn:microsoft.com/office/officeart/2005/8/layout/vList2"/>
    <dgm:cxn modelId="{CDEDB203-A3EC-47B2-8C56-2E586B1F973E}" type="presParOf" srcId="{C14402E2-9B57-4E65-902B-F4E1B4A92065}" destId="{87487BEF-E65D-4650-8466-36BED310234F}" srcOrd="2" destOrd="0" presId="urn:microsoft.com/office/officeart/2005/8/layout/vList2"/>
    <dgm:cxn modelId="{9E79F57C-AF9F-4DB0-8017-83233CA068C2}" type="presParOf" srcId="{C14402E2-9B57-4E65-902B-F4E1B4A92065}" destId="{440A2807-0950-4B21-A24D-EEE8D344C6FD}" srcOrd="3" destOrd="0" presId="urn:microsoft.com/office/officeart/2005/8/layout/vList2"/>
    <dgm:cxn modelId="{E7F85AFC-E980-4EDC-938A-94B48FF1882A}" type="presParOf" srcId="{C14402E2-9B57-4E65-902B-F4E1B4A92065}" destId="{003D3AA6-8F70-4A35-8C30-63E807454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Buharlaşma miktarını ölçen alete </a:t>
          </a:r>
          <a:r>
            <a:rPr lang="tr-TR" u="sng" dirty="0"/>
            <a:t>Evaporimetre</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custLinFactNeighborX="-1129" custLinFactNeighborY="2808">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sz="2400" b="1" dirty="0">
              <a:effectLst>
                <a:outerShdw blurRad="38100" dist="38100" dir="2700000" algn="tl">
                  <a:srgbClr val="000000">
                    <a:alpha val="43137"/>
                  </a:srgbClr>
                </a:outerShdw>
              </a:effectLst>
            </a:rPr>
            <a:t>Okyanuslar,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E89DDD74-0D7E-4F21-8081-41E6A70E213C}">
      <dgm:prSet/>
      <dgm:spPr/>
      <dgm:t>
        <a:bodyPr/>
        <a:lstStyle/>
        <a:p>
          <a:r>
            <a:rPr lang="tr-TR" b="1" dirty="0">
              <a:effectLst>
                <a:outerShdw blurRad="38100" dist="38100" dir="2700000" algn="tl">
                  <a:srgbClr val="000000">
                    <a:alpha val="43137"/>
                  </a:srgbClr>
                </a:outerShdw>
              </a:effectLst>
            </a:rPr>
            <a:t>Denizler, </a:t>
          </a:r>
        </a:p>
      </dgm:t>
    </dgm:pt>
    <dgm:pt modelId="{3704CA46-6EA5-44C4-9147-4C75B6A4D05E}" type="parTrans" cxnId="{CC8554D6-5781-40C0-B894-AAD7D8138637}">
      <dgm:prSet/>
      <dgm:spPr/>
      <dgm:t>
        <a:bodyPr/>
        <a:lstStyle/>
        <a:p>
          <a:endParaRPr lang="tr-TR"/>
        </a:p>
      </dgm:t>
    </dgm:pt>
    <dgm:pt modelId="{9A94CB80-28F2-4844-BAE1-58E9681F9772}" type="sibTrans" cxnId="{CC8554D6-5781-40C0-B894-AAD7D8138637}">
      <dgm:prSet/>
      <dgm:spPr/>
      <dgm:t>
        <a:bodyPr/>
        <a:lstStyle/>
        <a:p>
          <a:endParaRPr lang="tr-TR"/>
        </a:p>
      </dgm:t>
    </dgm:pt>
    <dgm:pt modelId="{BCCFEFA1-0DCE-4D39-81C4-1B7EA640B6B1}">
      <dgm:prSet/>
      <dgm:spPr/>
      <dgm:t>
        <a:bodyPr/>
        <a:lstStyle/>
        <a:p>
          <a:r>
            <a:rPr lang="tr-TR" b="1" dirty="0">
              <a:effectLst>
                <a:outerShdw blurRad="38100" dist="38100" dir="2700000" algn="tl">
                  <a:srgbClr val="000000">
                    <a:alpha val="43137"/>
                  </a:srgbClr>
                </a:outerShdw>
              </a:effectLst>
            </a:rPr>
            <a:t>Göller, </a:t>
          </a:r>
        </a:p>
      </dgm:t>
    </dgm:pt>
    <dgm:pt modelId="{62D083BE-A7BE-4C7B-8AE6-42FC1CB418B9}" type="parTrans" cxnId="{C545645F-BE52-40B3-AF54-5E84C84BFE2B}">
      <dgm:prSet/>
      <dgm:spPr/>
      <dgm:t>
        <a:bodyPr/>
        <a:lstStyle/>
        <a:p>
          <a:endParaRPr lang="tr-TR"/>
        </a:p>
      </dgm:t>
    </dgm:pt>
    <dgm:pt modelId="{75047662-20CE-4E5B-87C0-FF92CF3319D9}" type="sibTrans" cxnId="{C545645F-BE52-40B3-AF54-5E84C84BFE2B}">
      <dgm:prSet/>
      <dgm:spPr/>
      <dgm:t>
        <a:bodyPr/>
        <a:lstStyle/>
        <a:p>
          <a:endParaRPr lang="tr-TR"/>
        </a:p>
      </dgm:t>
    </dgm:pt>
    <dgm:pt modelId="{927A1691-EF57-4FFD-A1A1-72EC4DE5865C}">
      <dgm:prSet/>
      <dgm:spPr/>
      <dgm:t>
        <a:bodyPr/>
        <a:lstStyle/>
        <a:p>
          <a:r>
            <a:rPr lang="tr-TR" b="1" dirty="0">
              <a:effectLst>
                <a:outerShdw blurRad="38100" dist="38100" dir="2700000" algn="tl">
                  <a:srgbClr val="000000">
                    <a:alpha val="43137"/>
                  </a:srgbClr>
                </a:outerShdw>
              </a:effectLst>
            </a:rPr>
            <a:t>Akarsular, </a:t>
          </a:r>
        </a:p>
      </dgm:t>
    </dgm:pt>
    <dgm:pt modelId="{D95D62E9-652B-412E-8022-5A2541F4D6B6}" type="parTrans" cxnId="{CEC53218-EB68-47A0-BA98-141EF4B1D6FA}">
      <dgm:prSet/>
      <dgm:spPr/>
      <dgm:t>
        <a:bodyPr/>
        <a:lstStyle/>
        <a:p>
          <a:endParaRPr lang="tr-TR"/>
        </a:p>
      </dgm:t>
    </dgm:pt>
    <dgm:pt modelId="{8DBC6DB2-F4A7-44CD-9199-3B7E70B68492}" type="sibTrans" cxnId="{CEC53218-EB68-47A0-BA98-141EF4B1D6FA}">
      <dgm:prSet/>
      <dgm:spPr/>
      <dgm:t>
        <a:bodyPr/>
        <a:lstStyle/>
        <a:p>
          <a:endParaRPr lang="tr-TR"/>
        </a:p>
      </dgm:t>
    </dgm:pt>
    <dgm:pt modelId="{CDE57E2A-5053-40C1-9676-024FE4948A67}">
      <dgm:prSet/>
      <dgm:spPr/>
      <dgm:t>
        <a:bodyPr/>
        <a:lstStyle/>
        <a:p>
          <a:r>
            <a:rPr lang="tr-TR" b="1" dirty="0">
              <a:effectLst>
                <a:outerShdw blurRad="38100" dist="38100" dir="2700000" algn="tl">
                  <a:srgbClr val="000000">
                    <a:alpha val="43137"/>
                  </a:srgbClr>
                </a:outerShdw>
              </a:effectLst>
            </a:rPr>
            <a:t>Kaynaklar, </a:t>
          </a:r>
        </a:p>
      </dgm:t>
    </dgm:pt>
    <dgm:pt modelId="{E528159C-5934-4D4B-8F81-A28EF69926D2}" type="parTrans" cxnId="{BA381C3C-682D-4984-8166-736CB73101FE}">
      <dgm:prSet/>
      <dgm:spPr/>
      <dgm:t>
        <a:bodyPr/>
        <a:lstStyle/>
        <a:p>
          <a:endParaRPr lang="tr-TR"/>
        </a:p>
      </dgm:t>
    </dgm:pt>
    <dgm:pt modelId="{4D2805A1-6D77-47E4-8633-05C6DAD138D6}" type="sibTrans" cxnId="{BA381C3C-682D-4984-8166-736CB73101FE}">
      <dgm:prSet/>
      <dgm:spPr/>
      <dgm:t>
        <a:bodyPr/>
        <a:lstStyle/>
        <a:p>
          <a:endParaRPr lang="tr-TR"/>
        </a:p>
      </dgm:t>
    </dgm:pt>
    <dgm:pt modelId="{E49196B6-5C17-4B92-9217-9292F091D682}">
      <dgm:prSet/>
      <dgm:spPr/>
      <dgm:t>
        <a:bodyPr/>
        <a:lstStyle/>
        <a:p>
          <a:r>
            <a:rPr lang="tr-TR" b="1" dirty="0">
              <a:effectLst>
                <a:outerShdw blurRad="38100" dist="38100" dir="2700000" algn="tl">
                  <a:srgbClr val="000000">
                    <a:alpha val="43137"/>
                  </a:srgbClr>
                </a:outerShdw>
              </a:effectLst>
            </a:rPr>
            <a:t>Kar örtüsü, </a:t>
          </a:r>
        </a:p>
      </dgm:t>
    </dgm:pt>
    <dgm:pt modelId="{E0305480-A71E-4973-8A85-4CE5BC27489A}" type="parTrans" cxnId="{E6DF22AC-BA36-40BE-A287-2F967B0146CC}">
      <dgm:prSet/>
      <dgm:spPr/>
      <dgm:t>
        <a:bodyPr/>
        <a:lstStyle/>
        <a:p>
          <a:endParaRPr lang="tr-TR"/>
        </a:p>
      </dgm:t>
    </dgm:pt>
    <dgm:pt modelId="{1A3D3AF6-799B-4179-A62E-0CCE279047E1}" type="sibTrans" cxnId="{E6DF22AC-BA36-40BE-A287-2F967B0146CC}">
      <dgm:prSet/>
      <dgm:spPr/>
      <dgm:t>
        <a:bodyPr/>
        <a:lstStyle/>
        <a:p>
          <a:endParaRPr lang="tr-TR"/>
        </a:p>
      </dgm:t>
    </dgm:pt>
    <dgm:pt modelId="{9D810AEB-6753-4D40-8D18-62DD7BED9A05}">
      <dgm:prSet/>
      <dgm:spPr/>
      <dgm:t>
        <a:bodyPr/>
        <a:lstStyle/>
        <a:p>
          <a:r>
            <a:rPr lang="tr-TR" b="1" dirty="0">
              <a:effectLst>
                <a:outerShdw blurRad="38100" dist="38100" dir="2700000" algn="tl">
                  <a:srgbClr val="000000">
                    <a:alpha val="43137"/>
                  </a:srgbClr>
                </a:outerShdw>
              </a:effectLst>
            </a:rPr>
            <a:t>Buzullar, </a:t>
          </a:r>
        </a:p>
      </dgm:t>
    </dgm:pt>
    <dgm:pt modelId="{CCFBF1B5-6159-4AFD-942D-6219ED30F4AE}" type="parTrans" cxnId="{61830FD7-45BE-4DF5-855B-B7A437F62606}">
      <dgm:prSet/>
      <dgm:spPr/>
      <dgm:t>
        <a:bodyPr/>
        <a:lstStyle/>
        <a:p>
          <a:endParaRPr lang="tr-TR"/>
        </a:p>
      </dgm:t>
    </dgm:pt>
    <dgm:pt modelId="{2B406991-2C01-4BDB-BF33-626588FFCC6A}" type="sibTrans" cxnId="{61830FD7-45BE-4DF5-855B-B7A437F62606}">
      <dgm:prSet/>
      <dgm:spPr/>
      <dgm:t>
        <a:bodyPr/>
        <a:lstStyle/>
        <a:p>
          <a:endParaRPr lang="tr-TR"/>
        </a:p>
      </dgm:t>
    </dgm:pt>
    <dgm:pt modelId="{AB082ED3-DA50-4BF9-B053-ECF864BC7CFA}">
      <dgm:prSet/>
      <dgm:spPr/>
      <dgm:t>
        <a:bodyPr/>
        <a:lstStyle/>
        <a:p>
          <a:r>
            <a:rPr lang="tr-TR" b="1" dirty="0">
              <a:effectLst>
                <a:outerShdw blurRad="38100" dist="38100" dir="2700000" algn="tl">
                  <a:srgbClr val="000000">
                    <a:alpha val="43137"/>
                  </a:srgbClr>
                </a:outerShdw>
              </a:effectLst>
            </a:rPr>
            <a:t>Nemli toprak ve canlılardır.</a:t>
          </a:r>
        </a:p>
      </dgm:t>
    </dgm:pt>
    <dgm:pt modelId="{A8E6AF0B-E42B-42C5-BDE6-260A417FEF35}" type="parTrans" cxnId="{DDEE23F6-7BF7-4B99-BE29-8AAF186B67DD}">
      <dgm:prSet/>
      <dgm:spPr/>
      <dgm:t>
        <a:bodyPr/>
        <a:lstStyle/>
        <a:p>
          <a:endParaRPr lang="tr-TR"/>
        </a:p>
      </dgm:t>
    </dgm:pt>
    <dgm:pt modelId="{9AA5CF6F-8B7A-496F-B15A-E7E07E5FC25A}" type="sibTrans" cxnId="{DDEE23F6-7BF7-4B99-BE29-8AAF186B67DD}">
      <dgm:prSet/>
      <dgm:spPr/>
      <dgm:t>
        <a:bodyPr/>
        <a:lstStyle/>
        <a:p>
          <a:endParaRPr lang="tr-TR"/>
        </a:p>
      </dgm:t>
    </dgm:pt>
    <dgm:pt modelId="{DCF5BE76-0F68-41DB-AE2B-49E827187350}">
      <dgm:prSet/>
      <dgm:spPr/>
      <dgm:t>
        <a:bodyPr/>
        <a:lstStyle/>
        <a:p>
          <a:r>
            <a:rPr lang="tr-TR" dirty="0"/>
            <a:t>Nemin Kaynağı;</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 modelId="{2277DD15-B1C8-4533-9198-92D6F9C0CDBD}" type="pres">
      <dgm:prSet presAssocID="{DCF5BE76-0F68-41DB-AE2B-49E827187350}" presName="childText" presStyleLbl="revTx" presStyleIdx="0" presStyleCnt="1">
        <dgm:presLayoutVars>
          <dgm:bulletEnabled val="1"/>
        </dgm:presLayoutVars>
      </dgm:prSet>
      <dgm:spPr/>
    </dgm:pt>
  </dgm:ptLst>
  <dgm:cxnLst>
    <dgm:cxn modelId="{D8D22D20-3CA0-471A-BB68-26EAC02D7C1A}" type="presOf" srcId="{9829E98C-D602-4DB2-9B1E-0F41F0152C3A}" destId="{2277DD15-B1C8-4533-9198-92D6F9C0CDBD}"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51C9CB7B-0D1B-4665-B4A7-39CCEFA10CD6}" type="presOf" srcId="{9D810AEB-6753-4D40-8D18-62DD7BED9A05}" destId="{2277DD15-B1C8-4533-9198-92D6F9C0CDBD}" srcOrd="0" destOrd="6" presId="urn:microsoft.com/office/officeart/2005/8/layout/vList2"/>
    <dgm:cxn modelId="{B360A127-16A6-4F13-AB0F-79A267910339}" type="presOf" srcId="{CDE57E2A-5053-40C1-9676-024FE4948A67}" destId="{2277DD15-B1C8-4533-9198-92D6F9C0CDBD}" srcOrd="0" destOrd="4" presId="urn:microsoft.com/office/officeart/2005/8/layout/vList2"/>
    <dgm:cxn modelId="{DDEE23F6-7BF7-4B99-BE29-8AAF186B67DD}" srcId="{DCF5BE76-0F68-41DB-AE2B-49E827187350}" destId="{AB082ED3-DA50-4BF9-B053-ECF864BC7CFA}" srcOrd="7" destOrd="0" parTransId="{A8E6AF0B-E42B-42C5-BDE6-260A417FEF35}" sibTransId="{9AA5CF6F-8B7A-496F-B15A-E7E07E5FC25A}"/>
    <dgm:cxn modelId="{CEC53218-EB68-47A0-BA98-141EF4B1D6FA}" srcId="{DCF5BE76-0F68-41DB-AE2B-49E827187350}" destId="{927A1691-EF57-4FFD-A1A1-72EC4DE5865C}" srcOrd="3" destOrd="0" parTransId="{D95D62E9-652B-412E-8022-5A2541F4D6B6}" sibTransId="{8DBC6DB2-F4A7-44CD-9199-3B7E70B68492}"/>
    <dgm:cxn modelId="{FF80B029-475F-437B-9AFE-1488DD37230C}" type="presOf" srcId="{E89DDD74-0D7E-4F21-8081-41E6A70E213C}" destId="{2277DD15-B1C8-4533-9198-92D6F9C0CDBD}" srcOrd="0" destOrd="1" presId="urn:microsoft.com/office/officeart/2005/8/layout/vList2"/>
    <dgm:cxn modelId="{C545645F-BE52-40B3-AF54-5E84C84BFE2B}" srcId="{DCF5BE76-0F68-41DB-AE2B-49E827187350}" destId="{BCCFEFA1-0DCE-4D39-81C4-1B7EA640B6B1}" srcOrd="2" destOrd="0" parTransId="{62D083BE-A7BE-4C7B-8AE6-42FC1CB418B9}" sibTransId="{75047662-20CE-4E5B-87C0-FF92CF3319D9}"/>
    <dgm:cxn modelId="{E6DF22AC-BA36-40BE-A287-2F967B0146CC}" srcId="{DCF5BE76-0F68-41DB-AE2B-49E827187350}" destId="{E49196B6-5C17-4B92-9217-9292F091D682}" srcOrd="5" destOrd="0" parTransId="{E0305480-A71E-4973-8A85-4CE5BC27489A}" sibTransId="{1A3D3AF6-799B-4179-A62E-0CCE279047E1}"/>
    <dgm:cxn modelId="{C610380F-7EE9-4F7A-9256-7958FB45B834}" type="presOf" srcId="{DFD7ECD1-F765-484C-A3E1-8EF6323BED7A}" destId="{C14402E2-9B57-4E65-902B-F4E1B4A92065}" srcOrd="0" destOrd="0" presId="urn:microsoft.com/office/officeart/2005/8/layout/vList2"/>
    <dgm:cxn modelId="{61830FD7-45BE-4DF5-855B-B7A437F62606}" srcId="{DCF5BE76-0F68-41DB-AE2B-49E827187350}" destId="{9D810AEB-6753-4D40-8D18-62DD7BED9A05}" srcOrd="6" destOrd="0" parTransId="{CCFBF1B5-6159-4AFD-942D-6219ED30F4AE}" sibTransId="{2B406991-2C01-4BDB-BF33-626588FFCC6A}"/>
    <dgm:cxn modelId="{84DE2EEC-380C-4E71-991E-E8A61249ADCF}" type="presOf" srcId="{DCF5BE76-0F68-41DB-AE2B-49E827187350}" destId="{8706A946-1312-400E-A85F-F8B631559ED8}" srcOrd="0" destOrd="0" presId="urn:microsoft.com/office/officeart/2005/8/layout/vList2"/>
    <dgm:cxn modelId="{CC8554D6-5781-40C0-B894-AAD7D8138637}" srcId="{DCF5BE76-0F68-41DB-AE2B-49E827187350}" destId="{E89DDD74-0D7E-4F21-8081-41E6A70E213C}" srcOrd="1" destOrd="0" parTransId="{3704CA46-6EA5-44C4-9147-4C75B6A4D05E}" sibTransId="{9A94CB80-28F2-4844-BAE1-58E9681F9772}"/>
    <dgm:cxn modelId="{016FBB59-048B-4BF3-8C95-9543A4B9DD55}" type="presOf" srcId="{BCCFEFA1-0DCE-4D39-81C4-1B7EA640B6B1}" destId="{2277DD15-B1C8-4533-9198-92D6F9C0CDBD}" srcOrd="0" destOrd="2" presId="urn:microsoft.com/office/officeart/2005/8/layout/vList2"/>
    <dgm:cxn modelId="{FB0A38D4-F203-4573-B4B3-0D486D90B9B5}" srcId="{DCF5BE76-0F68-41DB-AE2B-49E827187350}" destId="{9829E98C-D602-4DB2-9B1E-0F41F0152C3A}" srcOrd="0" destOrd="0" parTransId="{219A0D5A-E3A6-4A5B-9D89-CA98E0289D88}" sibTransId="{917256BE-330B-4D99-8129-1F244D4515C1}"/>
    <dgm:cxn modelId="{D7B595A0-BE34-439D-9D7A-B5FB9439E029}" type="presOf" srcId="{E49196B6-5C17-4B92-9217-9292F091D682}" destId="{2277DD15-B1C8-4533-9198-92D6F9C0CDBD}" srcOrd="0" destOrd="5" presId="urn:microsoft.com/office/officeart/2005/8/layout/vList2"/>
    <dgm:cxn modelId="{BA381C3C-682D-4984-8166-736CB73101FE}" srcId="{DCF5BE76-0F68-41DB-AE2B-49E827187350}" destId="{CDE57E2A-5053-40C1-9676-024FE4948A67}" srcOrd="4" destOrd="0" parTransId="{E528159C-5934-4D4B-8F81-A28EF69926D2}" sibTransId="{4D2805A1-6D77-47E4-8633-05C6DAD138D6}"/>
    <dgm:cxn modelId="{CE19AB20-50AB-4554-97DB-DE36D78DC93F}" type="presOf" srcId="{927A1691-EF57-4FFD-A1A1-72EC4DE5865C}" destId="{2277DD15-B1C8-4533-9198-92D6F9C0CDBD}" srcOrd="0" destOrd="3" presId="urn:microsoft.com/office/officeart/2005/8/layout/vList2"/>
    <dgm:cxn modelId="{D0E23121-9049-4791-BB9E-E5566E52D034}" type="presOf" srcId="{AB082ED3-DA50-4BF9-B053-ECF864BC7CFA}" destId="{2277DD15-B1C8-4533-9198-92D6F9C0CDBD}" srcOrd="0" destOrd="7" presId="urn:microsoft.com/office/officeart/2005/8/layout/vList2"/>
    <dgm:cxn modelId="{D166944E-16C4-42A4-B051-D7F871EE0E16}" type="presParOf" srcId="{C14402E2-9B57-4E65-902B-F4E1B4A92065}" destId="{8706A946-1312-400E-A85F-F8B631559ED8}" srcOrd="0" destOrd="0" presId="urn:microsoft.com/office/officeart/2005/8/layout/vList2"/>
    <dgm:cxn modelId="{C23A6136-5B08-41B9-A6B2-A99AC5B9C428}" type="presParOf" srcId="{C14402E2-9B57-4E65-902B-F4E1B4A92065}" destId="{2277DD15-B1C8-4533-9198-92D6F9C0CD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dirty="0"/>
            <a:t>Atmosferdeki nem değişik şekillerde ifade edilir: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1 m³ havanın içinde o an var olan nem miktarının gram cinsinden ifadesidir.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1 m³ havanın alabileceği maksimum nem miktarına maksimum nem denir.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DD8ACEC7-9EB8-42F9-BFFB-DAE50A93ABE8}">
      <dgm:prSet/>
      <dgm:spPr/>
      <dgm:t>
        <a:bodyPr/>
        <a:lstStyle/>
        <a:p>
          <a:r>
            <a:rPr lang="tr-TR" b="1" dirty="0"/>
            <a:t>Sıcaklıkla doğru orantılıdır.</a:t>
          </a:r>
        </a:p>
      </dgm:t>
    </dgm:pt>
    <dgm:pt modelId="{F6647FED-B453-4F4F-B165-36A7747A6509}" type="parTrans" cxnId="{94BC700E-A424-4FFD-9306-D8556D7696C5}">
      <dgm:prSet/>
      <dgm:spPr/>
    </dgm:pt>
    <dgm:pt modelId="{03140230-D4BC-408D-9CE7-B5650AB81025}" type="sibTrans" cxnId="{94BC700E-A424-4FFD-9306-D8556D7696C5}">
      <dgm:prSet/>
      <dgm:spPr/>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2">
        <dgm:presLayoutVars>
          <dgm:chMax val="0"/>
          <dgm:bulletEnabled val="1"/>
        </dgm:presLayoutVars>
      </dgm:prSet>
      <dgm:spPr/>
    </dgm:pt>
    <dgm:pt modelId="{ED5EE3BC-9636-42B7-8DB5-165B1B949980}" type="pres">
      <dgm:prSet presAssocID="{FE929DF1-326A-4B2A-A7D5-3125CFA8FD97}" presName="spacer" presStyleCnt="0"/>
      <dgm:spPr/>
    </dgm:pt>
    <dgm:pt modelId="{32B72F7C-FD4C-4BBF-86B2-7FE1EF510C76}" type="pres">
      <dgm:prSet presAssocID="{DD8ACEC7-9EB8-42F9-BFFB-DAE50A93ABE8}"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94BC700E-A424-4FFD-9306-D8556D7696C5}" srcId="{DFD7ECD1-F765-484C-A3E1-8EF6323BED7A}" destId="{DD8ACEC7-9EB8-42F9-BFFB-DAE50A93ABE8}" srcOrd="1" destOrd="0" parTransId="{F6647FED-B453-4F4F-B165-36A7747A6509}" sibTransId="{03140230-D4BC-408D-9CE7-B5650AB81025}"/>
    <dgm:cxn modelId="{3AC86671-71B7-40A9-A196-C5627A480230}" type="presOf" srcId="{DD8ACEC7-9EB8-42F9-BFFB-DAE50A93ABE8}" destId="{32B72F7C-FD4C-4BBF-86B2-7FE1EF510C76}"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 modelId="{7E464B70-DD70-4230-B566-7975E9C1D78E}" type="presParOf" srcId="{C14402E2-9B57-4E65-902B-F4E1B4A92065}" destId="{ED5EE3BC-9636-42B7-8DB5-165B1B949980}" srcOrd="1" destOrd="0" presId="urn:microsoft.com/office/officeart/2005/8/layout/vList2"/>
    <dgm:cxn modelId="{3201F6CF-2C7B-4877-A902-571B517B5B17}" type="presParOf" srcId="{C14402E2-9B57-4E65-902B-F4E1B4A92065}" destId="{32B72F7C-FD4C-4BBF-86B2-7FE1EF510C7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Herhangi bir sıcaklıkta hava içinde bulunan nem miktarının aynı sıcaklıkta o havanın bulundurabileceği nem miktarına oranıdır. </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Formülü:</a:t>
          </a:r>
        </a:p>
        <a:p>
          <a:r>
            <a:rPr lang="tr-TR" b="1" dirty="0"/>
            <a:t>Bağıl nem= Mutlak nem/Maksimum nem *100</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Hava, bulundurabileceğinden fazla nem içerirse bu miktar katı ve sıvı tanecikler şeklinde </a:t>
          </a:r>
          <a:r>
            <a:rPr lang="tr-TR" b="1" dirty="0" err="1"/>
            <a:t>yoğuşur</a:t>
          </a:r>
          <a:r>
            <a:rPr lang="tr-TR" b="1" dirty="0"/>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A6AE5D8A-ADAC-42E2-9EB4-57C57667B578}">
      <dgm:prSet/>
      <dgm:spPr/>
      <dgm:t>
        <a:bodyPr/>
        <a:lstStyle/>
        <a:p>
          <a:r>
            <a:rPr lang="tr-TR" b="1" dirty="0"/>
            <a:t>Böylece gözle görülmeyen ve buhar hâlinde bulunan nem, bulutları oluşturarak görülür hâle gelir.</a:t>
          </a:r>
        </a:p>
      </dgm:t>
    </dgm:pt>
    <dgm:pt modelId="{5E1B7D8D-F157-402E-AA22-A9BDBF44B3EF}" type="parTrans" cxnId="{AF3D6349-C78E-4831-9EE6-3FFDE6C00B6F}">
      <dgm:prSet/>
      <dgm:spPr/>
      <dgm:t>
        <a:bodyPr/>
        <a:lstStyle/>
        <a:p>
          <a:endParaRPr lang="tr-TR"/>
        </a:p>
      </dgm:t>
    </dgm:pt>
    <dgm:pt modelId="{ED3BE1FA-709D-46BE-88FB-55536A124630}" type="sibTrans" cxnId="{AF3D6349-C78E-4831-9EE6-3FFDE6C00B6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2C488368-D31E-4607-99DC-4AD131420CD3}" type="pres">
      <dgm:prSet presAssocID="{A6AE5D8A-ADAC-42E2-9EB4-57C57667B578}"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AF3D6349-C78E-4831-9EE6-3FFDE6C00B6F}" srcId="{DFD7ECD1-F765-484C-A3E1-8EF6323BED7A}" destId="{A6AE5D8A-ADAC-42E2-9EB4-57C57667B578}" srcOrd="1" destOrd="0" parTransId="{5E1B7D8D-F157-402E-AA22-A9BDBF44B3EF}" sibTransId="{ED3BE1FA-709D-46BE-88FB-55536A124630}"/>
    <dgm:cxn modelId="{F972F415-E2CB-4F16-AAC4-CAA1EBF12357}" type="presOf" srcId="{89A0B0B0-737E-4508-B797-B50B53EA2C46}" destId="{D10CE142-7861-44E0-BEF4-ED6F799D97D4}" srcOrd="0" destOrd="0" presId="urn:microsoft.com/office/officeart/2005/8/layout/vList2"/>
    <dgm:cxn modelId="{E174136D-7AC3-4B41-A6F7-3D4FBADD1801}" type="presOf" srcId="{A6AE5D8A-ADAC-42E2-9EB4-57C57667B578}" destId="{2C488368-D31E-4607-99DC-4AD131420CD3}"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EC0E4007-1A5F-4400-9E07-CCCED135645D}" type="presParOf" srcId="{C14402E2-9B57-4E65-902B-F4E1B4A92065}" destId="{57AE127E-E2BD-4C45-A17D-76B9FD488229}" srcOrd="1" destOrd="0" presId="urn:microsoft.com/office/officeart/2005/8/layout/vList2"/>
    <dgm:cxn modelId="{D6288F43-0108-416D-8BAF-9BDE9D1B83E4}" type="presParOf" srcId="{C14402E2-9B57-4E65-902B-F4E1B4A92065}" destId="{2C488368-D31E-4607-99DC-4AD131420CD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a:t>Dünya’nın şekline bağlı olarak, Ekvator’dan kutuplara doğru gidildikçe güneş ışınlarının yere düşme açıları küçülür.</a:t>
          </a:r>
          <a:endParaRPr lang="tr-TR" b="1" i="1"/>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0D2CE4F-3D05-48D1-9B0E-B9987026CA39}">
      <dgm:prSet/>
      <dgm:spPr/>
      <dgm:t>
        <a:bodyPr/>
        <a:lstStyle/>
        <a:p>
          <a:r>
            <a:rPr lang="tr-TR" b="1" i="1" dirty="0"/>
            <a:t>Ekvator’dan kutuplara gidildikçe sıcaklık azalır.</a:t>
          </a:r>
        </a:p>
      </dgm:t>
    </dgm:pt>
    <dgm:pt modelId="{0283B749-6AEA-4015-BFB3-6FE72ABE7352}" type="parTrans" cxnId="{FB521C89-B50D-4384-8D9A-697724CC6CDB}">
      <dgm:prSet/>
      <dgm:spPr/>
      <dgm:t>
        <a:bodyPr/>
        <a:lstStyle/>
        <a:p>
          <a:endParaRPr lang="tr-TR"/>
        </a:p>
      </dgm:t>
    </dgm:pt>
    <dgm:pt modelId="{FC038AA3-D7A0-4E38-B3C2-798D61467F7F}" type="sibTrans" cxnId="{FB521C89-B50D-4384-8D9A-697724CC6CD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2F283FC-9AA2-4706-B4BA-70DA048AE290}" type="pres">
      <dgm:prSet presAssocID="{C0D2CE4F-3D05-48D1-9B0E-B9987026CA3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01433C5C-7363-47F5-AF65-13E0D95E072C}" type="presOf" srcId="{C0D2CE4F-3D05-48D1-9B0E-B9987026CA39}" destId="{02F283FC-9AA2-4706-B4BA-70DA048AE290}"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810891C4-11FF-4AA1-A06E-9CAD4527F481}" type="presOf" srcId="{9CB1D0E4-9274-4E74-9539-1F1BBF283125}" destId="{20794C4C-1198-4917-BC98-5F6A82190385}" srcOrd="0" destOrd="0" presId="urn:microsoft.com/office/officeart/2005/8/layout/vList2"/>
    <dgm:cxn modelId="{FB521C89-B50D-4384-8D9A-697724CC6CDB}" srcId="{DFD7ECD1-F765-484C-A3E1-8EF6323BED7A}" destId="{C0D2CE4F-3D05-48D1-9B0E-B9987026CA39}" srcOrd="1" destOrd="0" parTransId="{0283B749-6AEA-4015-BFB3-6FE72ABE7352}" sibTransId="{FC038AA3-D7A0-4E38-B3C2-798D61467F7F}"/>
    <dgm:cxn modelId="{2D1E0434-930C-4CD8-B01C-A84192D1E10E}" type="presParOf" srcId="{C14402E2-9B57-4E65-902B-F4E1B4A92065}" destId="{20794C4C-1198-4917-BC98-5F6A82190385}" srcOrd="0" destOrd="0" presId="urn:microsoft.com/office/officeart/2005/8/layout/vList2"/>
    <dgm:cxn modelId="{FE522746-F37D-4FB5-A025-6CDF14F3EFA3}" type="presParOf" srcId="{C14402E2-9B57-4E65-902B-F4E1B4A92065}" destId="{D2713160-7F17-422B-93F8-D6F7A87191DD}" srcOrd="1" destOrd="0" presId="urn:microsoft.com/office/officeart/2005/8/layout/vList2"/>
    <dgm:cxn modelId="{EB72578D-4D19-4D1E-8C03-443F2017E0D4}" type="presParOf" srcId="{C14402E2-9B57-4E65-902B-F4E1B4A92065}" destId="{02F283FC-9AA2-4706-B4BA-70DA048AE29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Yerden yükselerek soğuyan su buharının su zerrecikleri veya ince buz kristalleri şeklinde yoğunlaşmasına </a:t>
          </a:r>
          <a:r>
            <a:rPr lang="tr-TR" b="1" u="sng" dirty="0"/>
            <a:t>BULUT </a:t>
          </a:r>
          <a:r>
            <a:rPr lang="tr-TR" b="1" dirty="0"/>
            <a:t>denir.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654BD6CB-B8B7-4219-9C9C-B09991B010EC}">
      <dgm:prSet/>
      <dgm:spPr/>
      <dgm:t>
        <a:bodyPr/>
        <a:lstStyle/>
        <a:p>
          <a:r>
            <a:rPr lang="tr-TR" dirty="0"/>
            <a:t>Yüksekliklerine göre 3 gruba ayrılır:</a:t>
          </a:r>
        </a:p>
      </dgm:t>
    </dgm:pt>
    <dgm:pt modelId="{FEB8071F-1303-4973-BBB0-5A679C1C35AF}" type="parTrans" cxnId="{DE55B895-B5E2-4DE9-88D1-F42BD3FEEBCA}">
      <dgm:prSet/>
      <dgm:spPr/>
    </dgm:pt>
    <dgm:pt modelId="{2A3BAD09-46D7-4981-8E93-FAFE7938DA82}" type="sibTrans" cxnId="{DE55B895-B5E2-4DE9-88D1-F42BD3FEEBCA}">
      <dgm:prSet/>
      <dgm:spPr/>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6B449F11-F4EC-46B4-A768-6867482E5EB9}" type="pres">
      <dgm:prSet presAssocID="{654BD6CB-B8B7-4219-9C9C-B09991B010EC}"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5CDCA639-8C0C-4225-9DA6-5C2FA5E451BB}" type="presOf" srcId="{654BD6CB-B8B7-4219-9C9C-B09991B010EC}" destId="{6B449F11-F4EC-46B4-A768-6867482E5EB9}"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DE55B895-B5E2-4DE9-88D1-F42BD3FEEBCA}" srcId="{DFD7ECD1-F765-484C-A3E1-8EF6323BED7A}" destId="{654BD6CB-B8B7-4219-9C9C-B09991B010EC}" srcOrd="1" destOrd="0" parTransId="{FEB8071F-1303-4973-BBB0-5A679C1C35AF}" sibTransId="{2A3BAD09-46D7-4981-8E93-FAFE7938DA8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97D2276B-5E1F-4A16-956D-F4164B98AB37}" type="presParOf" srcId="{C14402E2-9B57-4E65-902B-F4E1B4A92065}" destId="{57AE127E-E2BD-4C45-A17D-76B9FD488229}" srcOrd="1" destOrd="0" presId="urn:microsoft.com/office/officeart/2005/8/layout/vList2"/>
    <dgm:cxn modelId="{17ABD623-7E67-4C38-BFD8-7224AD5103E7}" type="presParOf" srcId="{C14402E2-9B57-4E65-902B-F4E1B4A92065}" destId="{6B449F11-F4EC-46B4-A768-6867482E5E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Yerden itibaren 3000 m yükseklikte oluşan kalın, yoğun ve koyu renkli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37CDCD7E-EF5D-45C1-B9B5-9DE8BF66D18D}">
      <dgm:prSet/>
      <dgm:spPr/>
      <dgm:t>
        <a:bodyPr/>
        <a:lstStyle/>
        <a:p>
          <a:r>
            <a:rPr lang="tr-TR" b="1" dirty="0"/>
            <a:t>Yoğuşma, hızlı ve kısa sürede olursa küme şekilli, yoğun yağış bırakan bulutlar oluşur. </a:t>
          </a:r>
        </a:p>
      </dgm:t>
    </dgm:pt>
    <dgm:pt modelId="{B6017F16-823D-48E8-AF97-DFA7F16B478F}" type="parTrans" cxnId="{BB893B01-A6CA-4A8B-AFAC-3D422AC162BB}">
      <dgm:prSet/>
      <dgm:spPr/>
      <dgm:t>
        <a:bodyPr/>
        <a:lstStyle/>
        <a:p>
          <a:endParaRPr lang="tr-TR"/>
        </a:p>
      </dgm:t>
    </dgm:pt>
    <dgm:pt modelId="{2D4078D1-1DF2-48E1-93B5-7B5C08C72BB5}" type="sibTrans" cxnId="{BB893B01-A6CA-4A8B-AFAC-3D422AC162BB}">
      <dgm:prSet/>
      <dgm:spPr/>
      <dgm:t>
        <a:bodyPr/>
        <a:lstStyle/>
        <a:p>
          <a:endParaRPr lang="tr-TR"/>
        </a:p>
      </dgm:t>
    </dgm:pt>
    <dgm:pt modelId="{E6D24A7D-F79A-4B77-9C76-81D0072E1F27}">
      <dgm:prSet/>
      <dgm:spPr/>
      <dgm:t>
        <a:bodyPr/>
        <a:lstStyle/>
        <a:p>
          <a:r>
            <a:rPr lang="tr-TR" b="1" dirty="0"/>
            <a:t>Eğer yoğuşma yavaş ve uzun sürede olursa tabaka şekilli ve uzun süren çisenti şeklinde yağış bırakan bulutlar oluşur.</a:t>
          </a:r>
        </a:p>
      </dgm:t>
    </dgm:pt>
    <dgm:pt modelId="{5AE2A2D9-F537-4322-9E76-7D164F765A7B}" type="parTrans" cxnId="{5F92108A-B464-46F1-B1C8-06BC553E18E4}">
      <dgm:prSet/>
      <dgm:spPr/>
      <dgm:t>
        <a:bodyPr/>
        <a:lstStyle/>
        <a:p>
          <a:endParaRPr lang="tr-TR"/>
        </a:p>
      </dgm:t>
    </dgm:pt>
    <dgm:pt modelId="{D6B6E6D9-EC21-4D5A-8B36-84D25BE60B6E}" type="sibTrans" cxnId="{5F92108A-B464-46F1-B1C8-06BC553E18E4}">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CC82E9B3-9AB1-4B71-9A33-8F0DC18F0EB5}" type="pres">
      <dgm:prSet presAssocID="{37CDCD7E-EF5D-45C1-B9B5-9DE8BF66D18D}" presName="parentText" presStyleLbl="node1" presStyleIdx="1" presStyleCnt="3">
        <dgm:presLayoutVars>
          <dgm:chMax val="0"/>
          <dgm:bulletEnabled val="1"/>
        </dgm:presLayoutVars>
      </dgm:prSet>
      <dgm:spPr/>
    </dgm:pt>
    <dgm:pt modelId="{237B8312-E20A-4F50-930F-F15E2AD9E382}" type="pres">
      <dgm:prSet presAssocID="{2D4078D1-1DF2-48E1-93B5-7B5C08C72BB5}" presName="spacer" presStyleCnt="0"/>
      <dgm:spPr/>
    </dgm:pt>
    <dgm:pt modelId="{8B1E7946-5D85-4380-B767-A45F9ADA5EA3}" type="pres">
      <dgm:prSet presAssocID="{E6D24A7D-F79A-4B77-9C76-81D0072E1F27}" presName="parentText" presStyleLbl="node1" presStyleIdx="2" presStyleCnt="3">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5F92108A-B464-46F1-B1C8-06BC553E18E4}" srcId="{DFD7ECD1-F765-484C-A3E1-8EF6323BED7A}" destId="{E6D24A7D-F79A-4B77-9C76-81D0072E1F27}" srcOrd="2" destOrd="0" parTransId="{5AE2A2D9-F537-4322-9E76-7D164F765A7B}" sibTransId="{D6B6E6D9-EC21-4D5A-8B36-84D25BE60B6E}"/>
    <dgm:cxn modelId="{EEF47335-E2F5-4F84-879A-6D172A68EBDF}" srcId="{DFD7ECD1-F765-484C-A3E1-8EF6323BED7A}" destId="{89A0B0B0-737E-4508-B797-B50B53EA2C46}" srcOrd="0" destOrd="0" parTransId="{6AD7A9DF-1502-4B97-9F8C-CD6A7B0CC57A}" sibTransId="{8F700F71-C29F-40A1-9AD5-DF2E847E3202}"/>
    <dgm:cxn modelId="{9017D31A-001F-48E2-950E-54049A1A2582}" type="presOf" srcId="{37CDCD7E-EF5D-45C1-B9B5-9DE8BF66D18D}" destId="{CC82E9B3-9AB1-4B71-9A33-8F0DC18F0EB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BB893B01-A6CA-4A8B-AFAC-3D422AC162BB}" srcId="{DFD7ECD1-F765-484C-A3E1-8EF6323BED7A}" destId="{37CDCD7E-EF5D-45C1-B9B5-9DE8BF66D18D}" srcOrd="1" destOrd="0" parTransId="{B6017F16-823D-48E8-AF97-DFA7F16B478F}" sibTransId="{2D4078D1-1DF2-48E1-93B5-7B5C08C72BB5}"/>
    <dgm:cxn modelId="{590F4379-8732-4971-8F82-6D236D3E3AC7}" type="presOf" srcId="{E6D24A7D-F79A-4B77-9C76-81D0072E1F27}" destId="{8B1E7946-5D85-4380-B767-A45F9ADA5EA3}"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97D2276B-5E1F-4A16-956D-F4164B98AB37}" type="presParOf" srcId="{C14402E2-9B57-4E65-902B-F4E1B4A92065}" destId="{57AE127E-E2BD-4C45-A17D-76B9FD488229}" srcOrd="1" destOrd="0" presId="urn:microsoft.com/office/officeart/2005/8/layout/vList2"/>
    <dgm:cxn modelId="{DD8DA069-E70C-4D05-A32E-AB23267C5CA6}" type="presParOf" srcId="{C14402E2-9B57-4E65-902B-F4E1B4A92065}" destId="{CC82E9B3-9AB1-4B71-9A33-8F0DC18F0EB5}" srcOrd="2" destOrd="0" presId="urn:microsoft.com/office/officeart/2005/8/layout/vList2"/>
    <dgm:cxn modelId="{923918F3-A233-4E9B-8DD1-6EC16A7A21D8}" type="presParOf" srcId="{C14402E2-9B57-4E65-902B-F4E1B4A92065}" destId="{237B8312-E20A-4F50-930F-F15E2AD9E382}" srcOrd="3" destOrd="0" presId="urn:microsoft.com/office/officeart/2005/8/layout/vList2"/>
    <dgm:cxn modelId="{44FC5F9A-04F0-4797-B3D9-9984B62C39DC}" type="presParOf" srcId="{C14402E2-9B57-4E65-902B-F4E1B4A92065}" destId="{8B1E7946-5D85-4380-B767-A45F9ADA5E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3000-6000 metre arasındaki yükseltilerde yoğuşmalara bağlı olarak oluşan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F147612A-A24C-49AD-B294-B0E7DAF4D6A5}">
      <dgm:prSet/>
      <dgm:spPr/>
      <dgm:t>
        <a:bodyPr/>
        <a:lstStyle/>
        <a:p>
          <a:r>
            <a:rPr lang="tr-TR" dirty="0"/>
            <a:t>Genellikle beyaz renktedirler.</a:t>
          </a:r>
        </a:p>
      </dgm:t>
    </dgm:pt>
    <dgm:pt modelId="{5B7348C6-74A7-46F0-BDF4-BF17BE318BF4}" type="parTrans" cxnId="{627B7E7A-4763-4115-A4E1-08048BFF3067}">
      <dgm:prSet/>
      <dgm:spPr/>
    </dgm:pt>
    <dgm:pt modelId="{742A9672-C14A-4FA8-B83A-CFB480C066E2}" type="sibTrans" cxnId="{627B7E7A-4763-4115-A4E1-08048BFF3067}">
      <dgm:prSet/>
      <dgm:spPr/>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D9C60D32-0E49-4572-802F-89FA31E9033D}" type="pres">
      <dgm:prSet presAssocID="{F147612A-A24C-49AD-B294-B0E7DAF4D6A5}" presName="parentText" presStyleLbl="node1" presStyleIdx="1" presStyleCnt="2">
        <dgm:presLayoutVars>
          <dgm:chMax val="0"/>
          <dgm:bulletEnabled val="1"/>
        </dgm:presLayoutVars>
      </dgm:prSet>
      <dgm:spPr/>
    </dgm:pt>
  </dgm:ptLst>
  <dgm:cxnLst>
    <dgm:cxn modelId="{F972F415-E2CB-4F16-AAC4-CAA1EBF12357}" type="presOf" srcId="{89A0B0B0-737E-4508-B797-B50B53EA2C46}" destId="{D10CE142-7861-44E0-BEF4-ED6F799D97D4}"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627B7E7A-4763-4115-A4E1-08048BFF3067}" srcId="{DFD7ECD1-F765-484C-A3E1-8EF6323BED7A}" destId="{F147612A-A24C-49AD-B294-B0E7DAF4D6A5}" srcOrd="1" destOrd="0" parTransId="{5B7348C6-74A7-46F0-BDF4-BF17BE318BF4}" sibTransId="{742A9672-C14A-4FA8-B83A-CFB480C066E2}"/>
    <dgm:cxn modelId="{A712D9EE-52D1-41BB-95E0-C7A6DF00ADDD}" type="presOf" srcId="{F147612A-A24C-49AD-B294-B0E7DAF4D6A5}" destId="{D9C60D32-0E49-4572-802F-89FA31E9033D}"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B07A176A-97ED-4352-B373-3B5F43AE94BC}" type="presParOf" srcId="{C14402E2-9B57-4E65-902B-F4E1B4A92065}" destId="{57AE127E-E2BD-4C45-A17D-76B9FD488229}" srcOrd="1" destOrd="0" presId="urn:microsoft.com/office/officeart/2005/8/layout/vList2"/>
    <dgm:cxn modelId="{5ADA9632-D1B0-4038-B80A-318E9BDF1285}" type="presParOf" srcId="{C14402E2-9B57-4E65-902B-F4E1B4A92065}" destId="{D9C60D32-0E49-4572-802F-89FA31E9033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6000 metrenin üstündeki hava katmanlarında su buharının buz şeklinde yoğuşması sonucu oluşan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dirty="0"/>
            <a:t>Kara ve deniz yüzeylerine yakın yerlerde oluşan bulutlara sis denir. Kara sisi, yamaç, okyanus, kıyı sisi gibi çeşitleri vardır.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t>Sıcaklığın 0 derecenin üstünde olduğu bahar mevsimlerinde sabahları cisimlerin üzerinde, su damlacıkları oluşur.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t>Sıcaklığın 0 derecenin altına düştüğü yerlerde, sisin temas ettiği soğuk yüzeylerde buz kristalleri şeklinde yoğuşmasıdır. Ülkemizde bu olay kış mevsiminin başlarında görülür.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t>Zeminin</a:t>
          </a:r>
          <a:r>
            <a:rPr lang="tr-TR" baseline="0" dirty="0"/>
            <a:t> aşırı soğumasıyla  havadaki su buharının soğuyan zeminler üzerinde buz halini almasıdır.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Bulut oluşumu atmosferdeki </a:t>
          </a:r>
          <a:r>
            <a:rPr lang="tr-TR" sz="2800" b="1" dirty="0" err="1"/>
            <a:t>yoğuşmanın</a:t>
          </a:r>
          <a:r>
            <a:rPr lang="tr-TR" sz="2800" b="1" dirty="0"/>
            <a:t> ilk aşamasıdır. </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88F08C44-1116-4445-B22E-249638391A56}">
      <dgm:prSet/>
      <dgm:spPr/>
      <dgm:t>
        <a:bodyPr/>
        <a:lstStyle/>
        <a:p>
          <a:r>
            <a:rPr lang="tr-TR" sz="2800" b="1" dirty="0"/>
            <a:t>Yoğuşmanın ilerlemesi ile daha da büyüyen katı ve sıvı tanecikler havada askıda kalamayarak yer çekiminin etkisiyle yeryüzüne düşer.</a:t>
          </a:r>
        </a:p>
      </dgm:t>
    </dgm:pt>
    <dgm:pt modelId="{8515295A-E641-4DC7-9583-D063BD2208B2}" type="parTrans" cxnId="{D97390B9-DDC5-4145-9E8E-52291A5FC4BE}">
      <dgm:prSet/>
      <dgm:spPr/>
      <dgm:t>
        <a:bodyPr/>
        <a:lstStyle/>
        <a:p>
          <a:endParaRPr lang="tr-TR"/>
        </a:p>
      </dgm:t>
    </dgm:pt>
    <dgm:pt modelId="{4D1C4A1B-15A9-47D4-9F12-902B2464BBC4}" type="sibTrans" cxnId="{D97390B9-DDC5-4145-9E8E-52291A5FC4BE}">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512A2E47-1749-4E80-BBC3-4875183B7367}" type="pres">
      <dgm:prSet presAssocID="{88F08C44-1116-4445-B22E-249638391A56}"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D97390B9-DDC5-4145-9E8E-52291A5FC4BE}" srcId="{DFD7ECD1-F765-484C-A3E1-8EF6323BED7A}" destId="{88F08C44-1116-4445-B22E-249638391A56}" srcOrd="1" destOrd="0" parTransId="{8515295A-E641-4DC7-9583-D063BD2208B2}" sibTransId="{4D1C4A1B-15A9-47D4-9F12-902B2464BBC4}"/>
    <dgm:cxn modelId="{F972F415-E2CB-4F16-AAC4-CAA1EBF12357}" type="presOf" srcId="{89A0B0B0-737E-4508-B797-B50B53EA2C46}" destId="{D10CE142-7861-44E0-BEF4-ED6F799D97D4}" srcOrd="0" destOrd="0" presId="urn:microsoft.com/office/officeart/2005/8/layout/vList2"/>
    <dgm:cxn modelId="{72DC9469-C83D-4DAD-827C-8771A1B3B575}" type="presOf" srcId="{88F08C44-1116-4445-B22E-249638391A56}" destId="{512A2E47-1749-4E80-BBC3-4875183B7367}"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B73197CE-6C35-4013-A887-F93C552E624C}" type="presParOf" srcId="{C14402E2-9B57-4E65-902B-F4E1B4A92065}" destId="{57AE127E-E2BD-4C45-A17D-76B9FD488229}" srcOrd="1" destOrd="0" presId="urn:microsoft.com/office/officeart/2005/8/layout/vList2"/>
    <dgm:cxn modelId="{EBBC91B0-2A36-4DCD-BF21-63C43D085467}" type="presParOf" srcId="{C14402E2-9B57-4E65-902B-F4E1B4A92065}" destId="{512A2E47-1749-4E80-BBC3-4875183B736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Sıcaklığın 0 derecenin üstünde olduğunda yoğunlaşan su buharının su tanecikleri halinde yere düşmesidir.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Dünya’nın eksen eğikliği ve yıllık hareketine bağlı olarak güneş ışınlarının düşme açısı yıl boyunca değişir.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0D2CE4F-3D05-48D1-9B0E-B9987026CA39}">
      <dgm:prSet/>
      <dgm:spPr/>
      <dgm:t>
        <a:bodyPr/>
        <a:lstStyle/>
        <a:p>
          <a:r>
            <a:rPr lang="tr-TR" b="1" i="1" dirty="0"/>
            <a:t>Kuzey Yarım Küre, yaz mevsiminde güneş ışınlarını daha dik, kışın daha eğik alır.</a:t>
          </a:r>
        </a:p>
      </dgm:t>
    </dgm:pt>
    <dgm:pt modelId="{FC038AA3-D7A0-4E38-B3C2-798D61467F7F}" type="sibTrans" cxnId="{FB521C89-B50D-4384-8D9A-697724CC6CDB}">
      <dgm:prSet/>
      <dgm:spPr/>
      <dgm:t>
        <a:bodyPr/>
        <a:lstStyle/>
        <a:p>
          <a:endParaRPr lang="tr-TR"/>
        </a:p>
      </dgm:t>
    </dgm:pt>
    <dgm:pt modelId="{0283B749-6AEA-4015-BFB3-6FE72ABE7352}" type="parTrans" cxnId="{FB521C89-B50D-4384-8D9A-697724CC6CD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2F283FC-9AA2-4706-B4BA-70DA048AE290}" type="pres">
      <dgm:prSet presAssocID="{C0D2CE4F-3D05-48D1-9B0E-B9987026CA3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01433C5C-7363-47F5-AF65-13E0D95E072C}" type="presOf" srcId="{C0D2CE4F-3D05-48D1-9B0E-B9987026CA39}" destId="{02F283FC-9AA2-4706-B4BA-70DA048AE290}"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FB521C89-B50D-4384-8D9A-697724CC6CDB}" srcId="{DFD7ECD1-F765-484C-A3E1-8EF6323BED7A}" destId="{C0D2CE4F-3D05-48D1-9B0E-B9987026CA39}" srcOrd="1" destOrd="0" parTransId="{0283B749-6AEA-4015-BFB3-6FE72ABE7352}" sibTransId="{FC038AA3-D7A0-4E38-B3C2-798D61467F7F}"/>
    <dgm:cxn modelId="{2D1E0434-930C-4CD8-B01C-A84192D1E10E}" type="presParOf" srcId="{C14402E2-9B57-4E65-902B-F4E1B4A92065}" destId="{20794C4C-1198-4917-BC98-5F6A82190385}" srcOrd="0" destOrd="0" presId="urn:microsoft.com/office/officeart/2005/8/layout/vList2"/>
    <dgm:cxn modelId="{FE522746-F37D-4FB5-A025-6CDF14F3EFA3}" type="presParOf" srcId="{C14402E2-9B57-4E65-902B-F4E1B4A92065}" destId="{D2713160-7F17-422B-93F8-D6F7A87191DD}" srcOrd="1" destOrd="0" presId="urn:microsoft.com/office/officeart/2005/8/layout/vList2"/>
    <dgm:cxn modelId="{EB72578D-4D19-4D1E-8C03-443F2017E0D4}" type="presParOf" srcId="{C14402E2-9B57-4E65-902B-F4E1B4A92065}" destId="{02F283FC-9AA2-4706-B4BA-70DA048AE29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Sıcaklığın 0 derecenin altında olduğu zamanlarda yoğunlaşan su buharının buz kristalleri halinde yere düşmesidir.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custLinFactNeighborX="1001" custLinFactNeighborY="729">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Daha çok konveksiyonel hava hareketleri sonucunda su taneciklerinin aşırı ve ani soğumaları sonucunda donarak buz tanelerine dönüşür. İrileşip ağırlaşan buz tanecikleri yere düşerek doluyu oluşturur.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custLinFactNeighborX="1001" custLinFactNeighborY="729">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Atmosferin sıcaklık ve nem bakımından aynı özelliği gösteren geniş parçalarıdır. </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5719432C-5095-45B7-AEE3-2AF547A80649}">
      <dgm:prSet/>
      <dgm:spPr/>
      <dgm:t>
        <a:bodyPr/>
        <a:lstStyle/>
        <a:p>
          <a:r>
            <a:rPr lang="tr-TR" b="1" dirty="0"/>
            <a:t>Kutuplardan Ekvator’a doğru giden hava kütleleri soğuk ve kurudur.</a:t>
          </a:r>
          <a:endParaRPr lang="tr-TR" dirty="0"/>
        </a:p>
      </dgm:t>
    </dgm:pt>
    <dgm:pt modelId="{E7F187BD-80BB-4BA4-98F1-36BA5FF2B1DD}" type="parTrans" cxnId="{30D3A247-D28F-44C2-A4BD-435E39C4FBF5}">
      <dgm:prSet/>
      <dgm:spPr/>
      <dgm:t>
        <a:bodyPr/>
        <a:lstStyle/>
        <a:p>
          <a:endParaRPr lang="tr-TR"/>
        </a:p>
      </dgm:t>
    </dgm:pt>
    <dgm:pt modelId="{7A34AB34-D57E-4771-BE4F-489BFF3B8BEF}" type="sibTrans" cxnId="{30D3A247-D28F-44C2-A4BD-435E39C4FBF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9E3D5752-FC1B-4E80-A353-BB310A1A34E8}" type="pres">
      <dgm:prSet presAssocID="{5719432C-5095-45B7-AEE3-2AF547A8064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83CF5639-378A-4CBF-BFA4-BA5600728A8A}" type="presOf" srcId="{5719432C-5095-45B7-AEE3-2AF547A80649}" destId="{9E3D5752-FC1B-4E80-A353-BB310A1A34E8}"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30D3A247-D28F-44C2-A4BD-435E39C4FBF5}" srcId="{DFD7ECD1-F765-484C-A3E1-8EF6323BED7A}" destId="{5719432C-5095-45B7-AEE3-2AF547A80649}" srcOrd="1" destOrd="0" parTransId="{E7F187BD-80BB-4BA4-98F1-36BA5FF2B1DD}" sibTransId="{7A34AB34-D57E-4771-BE4F-489BFF3B8BEF}"/>
    <dgm:cxn modelId="{52C8D37F-12C0-4B9B-A72A-D53064C2745A}" type="presParOf" srcId="{C14402E2-9B57-4E65-902B-F4E1B4A92065}" destId="{D10CE142-7861-44E0-BEF4-ED6F799D97D4}" srcOrd="0" destOrd="0" presId="urn:microsoft.com/office/officeart/2005/8/layout/vList2"/>
    <dgm:cxn modelId="{0BDE291C-DDFD-4633-926F-3A1E7C90D06F}" type="presParOf" srcId="{C14402E2-9B57-4E65-902B-F4E1B4A92065}" destId="{57AE127E-E2BD-4C45-A17D-76B9FD488229}" srcOrd="1" destOrd="0" presId="urn:microsoft.com/office/officeart/2005/8/layout/vList2"/>
    <dgm:cxn modelId="{0366487E-5F76-4419-B2E6-01D28C8698C7}" type="presParOf" srcId="{C14402E2-9B57-4E65-902B-F4E1B4A92065}" destId="{9E3D5752-FC1B-4E80-A353-BB310A1A34E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Sıcak ve soğuk karakterli hava kütlelerinin karşılaşma alanlarına </a:t>
          </a:r>
          <a:r>
            <a:rPr lang="tr-TR" sz="2800" b="1" u="sng" dirty="0">
              <a:effectLst>
                <a:outerShdw blurRad="38100" dist="38100" dir="2700000" algn="tl">
                  <a:srgbClr val="000000">
                    <a:alpha val="43137"/>
                  </a:srgbClr>
                </a:outerShdw>
              </a:effectLst>
            </a:rPr>
            <a:t>cephe</a:t>
          </a:r>
          <a:r>
            <a:rPr lang="tr-TR" sz="2800" b="1" dirty="0">
              <a:effectLst>
                <a:outerShdw blurRad="38100" dist="38100" dir="2700000" algn="tl">
                  <a:srgbClr val="000000">
                    <a:alpha val="43137"/>
                  </a:srgbClr>
                </a:outerShdw>
              </a:effectLst>
            </a:rPr>
            <a:t> adı verilir.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6012B50-10D7-4F28-84A2-9D23702F5484}">
      <dgm:prSet/>
      <dgm:spPr/>
      <dgm:t>
        <a:bodyPr/>
        <a:lstStyle/>
        <a:p>
          <a:r>
            <a:rPr lang="tr-TR" sz="2800" b="1" dirty="0"/>
            <a:t>Karşılaşma alanları (cepheler) bol yağışlı alanlardır. Yeryüzündeki yağışların önemli bir bölümünü cephe yağışları oluşturur.</a:t>
          </a:r>
        </a:p>
      </dgm:t>
    </dgm:pt>
    <dgm:pt modelId="{E4D11D89-46FC-4CAF-AAE9-F2DB8BF8F3BF}" type="parTrans" cxnId="{3212F3AE-0FF2-401C-8A9C-0A998040CED6}">
      <dgm:prSet/>
      <dgm:spPr/>
      <dgm:t>
        <a:bodyPr/>
        <a:lstStyle/>
        <a:p>
          <a:endParaRPr lang="tr-TR"/>
        </a:p>
      </dgm:t>
    </dgm:pt>
    <dgm:pt modelId="{B0EA0BD5-2D40-48BE-B6D9-FE19FAC07CCF}" type="sibTrans" cxnId="{3212F3AE-0FF2-401C-8A9C-0A998040CED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ECF1326A-7545-4B48-908B-34B4CF5A2AA0}" type="pres">
      <dgm:prSet presAssocID="{06012B50-10D7-4F28-84A2-9D23702F5484}"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3212F3AE-0FF2-401C-8A9C-0A998040CED6}" srcId="{DFD7ECD1-F765-484C-A3E1-8EF6323BED7A}" destId="{06012B50-10D7-4F28-84A2-9D23702F5484}" srcOrd="1" destOrd="0" parTransId="{E4D11D89-46FC-4CAF-AAE9-F2DB8BF8F3BF}" sibTransId="{B0EA0BD5-2D40-48BE-B6D9-FE19FAC07CCF}"/>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18B302A9-FC88-423D-A798-043564803E9A}" type="presOf" srcId="{06012B50-10D7-4F28-84A2-9D23702F5484}" destId="{ECF1326A-7545-4B48-908B-34B4CF5A2AA0}"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0BDE291C-DDFD-4633-926F-3A1E7C90D06F}" type="presParOf" srcId="{C14402E2-9B57-4E65-902B-F4E1B4A92065}" destId="{57AE127E-E2BD-4C45-A17D-76B9FD488229}" srcOrd="1" destOrd="0" presId="urn:microsoft.com/office/officeart/2005/8/layout/vList2"/>
    <dgm:cxn modelId="{ED5209C0-D06D-4993-B6CA-666CDCE64C51}" type="presParOf" srcId="{C14402E2-9B57-4E65-902B-F4E1B4A92065}" destId="{ECF1326A-7545-4B48-908B-34B4CF5A2A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t>Isınarak yükselen havanın soğuması ile oluşan yağışlardır.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9981CBE-B5F9-41AC-9022-FD1ACEDE2928}">
      <dgm:prSet/>
      <dgm:spPr/>
      <dgm:t>
        <a:bodyPr/>
        <a:lstStyle/>
        <a:p>
          <a:r>
            <a:rPr lang="tr-TR" dirty="0"/>
            <a:t>Görüldüğü Yerler:</a:t>
          </a:r>
        </a:p>
      </dgm:t>
    </dgm:pt>
    <dgm:pt modelId="{F9693456-7AED-4CF9-A852-9D189740720A}" type="parTrans" cxnId="{F7B2BBF2-129A-4AE3-8CA3-B3128D74EAD4}">
      <dgm:prSet/>
      <dgm:spPr/>
      <dgm:t>
        <a:bodyPr/>
        <a:lstStyle/>
        <a:p>
          <a:endParaRPr lang="tr-TR"/>
        </a:p>
      </dgm:t>
    </dgm:pt>
    <dgm:pt modelId="{488C1E16-170B-4C55-A23F-4221D3425D1D}" type="sibTrans" cxnId="{F7B2BBF2-129A-4AE3-8CA3-B3128D74EAD4}">
      <dgm:prSet/>
      <dgm:spPr/>
      <dgm:t>
        <a:bodyPr/>
        <a:lstStyle/>
        <a:p>
          <a:endParaRPr lang="tr-TR"/>
        </a:p>
      </dgm:t>
    </dgm:pt>
    <dgm:pt modelId="{36234D96-FDFF-43C7-A942-72A39988AC1B}">
      <dgm:prSet/>
      <dgm:spPr/>
      <dgm:t>
        <a:bodyPr/>
        <a:lstStyle/>
        <a:p>
          <a:r>
            <a:rPr lang="tr-TR" dirty="0"/>
            <a:t>Ekvator’da: Yıl boyunca</a:t>
          </a:r>
        </a:p>
      </dgm:t>
    </dgm:pt>
    <dgm:pt modelId="{C698808E-5657-4D7E-B98E-EBA0C0C4E9B5}" type="parTrans" cxnId="{EE34D79D-661B-40E2-B3BF-2849360C8E94}">
      <dgm:prSet/>
      <dgm:spPr/>
      <dgm:t>
        <a:bodyPr/>
        <a:lstStyle/>
        <a:p>
          <a:endParaRPr lang="tr-TR"/>
        </a:p>
      </dgm:t>
    </dgm:pt>
    <dgm:pt modelId="{CB2A6819-11E5-40F9-83CB-0E6219D1AE15}" type="sibTrans" cxnId="{EE34D79D-661B-40E2-B3BF-2849360C8E94}">
      <dgm:prSet/>
      <dgm:spPr/>
      <dgm:t>
        <a:bodyPr/>
        <a:lstStyle/>
        <a:p>
          <a:endParaRPr lang="tr-TR"/>
        </a:p>
      </dgm:t>
    </dgm:pt>
    <dgm:pt modelId="{84753C85-D9A2-47E7-9247-B600A32637AD}">
      <dgm:prSet/>
      <dgm:spPr/>
      <dgm:t>
        <a:bodyPr/>
        <a:lstStyle/>
        <a:p>
          <a:r>
            <a:rPr lang="tr-TR" dirty="0"/>
            <a:t>Orta Kuşak’ın Karasal Bölgelerinde: İlkbahar ve yaz aylarında</a:t>
          </a:r>
        </a:p>
      </dgm:t>
    </dgm:pt>
    <dgm:pt modelId="{535F6720-E1B1-47FE-97C7-62341C53D42C}" type="parTrans" cxnId="{CE0F6A53-A5CA-4038-B21B-D128ACBF73E6}">
      <dgm:prSet/>
      <dgm:spPr/>
      <dgm:t>
        <a:bodyPr/>
        <a:lstStyle/>
        <a:p>
          <a:endParaRPr lang="tr-TR"/>
        </a:p>
      </dgm:t>
    </dgm:pt>
    <dgm:pt modelId="{6C55F970-9054-4543-8AAC-AFF15519F51C}" type="sibTrans" cxnId="{CE0F6A53-A5CA-4038-B21B-D128ACBF73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310AF129-9C46-40E4-8194-32301AFAEEBB}" type="pres">
      <dgm:prSet presAssocID="{09981CBE-B5F9-41AC-9022-FD1ACEDE2928}" presName="parentText" presStyleLbl="node1" presStyleIdx="1" presStyleCnt="2">
        <dgm:presLayoutVars>
          <dgm:chMax val="0"/>
          <dgm:bulletEnabled val="1"/>
        </dgm:presLayoutVars>
      </dgm:prSet>
      <dgm:spPr/>
    </dgm:pt>
    <dgm:pt modelId="{CF8E6FEC-9BF7-49DF-8434-F118429C64A2}" type="pres">
      <dgm:prSet presAssocID="{09981CBE-B5F9-41AC-9022-FD1ACEDE2928}" presName="childText" presStyleLbl="revTx" presStyleIdx="0" presStyleCnt="1">
        <dgm:presLayoutVars>
          <dgm:bulletEnabled val="1"/>
        </dgm:presLayoutVars>
      </dgm:prSet>
      <dgm:spPr/>
    </dgm:pt>
  </dgm:ptLst>
  <dgm:cxnLst>
    <dgm:cxn modelId="{CE0F6A53-A5CA-4038-B21B-D128ACBF73E6}" srcId="{09981CBE-B5F9-41AC-9022-FD1ACEDE2928}" destId="{84753C85-D9A2-47E7-9247-B600A32637AD}" srcOrd="1" destOrd="0" parTransId="{535F6720-E1B1-47FE-97C7-62341C53D42C}" sibTransId="{6C55F970-9054-4543-8AAC-AFF15519F51C}"/>
    <dgm:cxn modelId="{F44A2F72-EF5D-4A13-BFB1-DE2EE9B5EBB9}" type="presOf" srcId="{36234D96-FDFF-43C7-A942-72A39988AC1B}" destId="{CF8E6FEC-9BF7-49DF-8434-F118429C64A2}"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7B2BBF2-129A-4AE3-8CA3-B3128D74EAD4}" srcId="{DFD7ECD1-F765-484C-A3E1-8EF6323BED7A}" destId="{09981CBE-B5F9-41AC-9022-FD1ACEDE2928}" srcOrd="1" destOrd="0" parTransId="{F9693456-7AED-4CF9-A852-9D189740720A}" sibTransId="{488C1E16-170B-4C55-A23F-4221D3425D1D}"/>
    <dgm:cxn modelId="{E05A8229-8190-42C5-870A-1A0D439AB829}" type="presOf" srcId="{09981CBE-B5F9-41AC-9022-FD1ACEDE2928}" destId="{310AF129-9C46-40E4-8194-32301AFAEEBB}"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EE34D79D-661B-40E2-B3BF-2849360C8E94}" srcId="{09981CBE-B5F9-41AC-9022-FD1ACEDE2928}" destId="{36234D96-FDFF-43C7-A942-72A39988AC1B}" srcOrd="0" destOrd="0" parTransId="{C698808E-5657-4D7E-B98E-EBA0C0C4E9B5}" sibTransId="{CB2A6819-11E5-40F9-83CB-0E6219D1AE15}"/>
    <dgm:cxn modelId="{C103D50F-4E4D-4872-93CE-F9C538C89789}" type="presOf" srcId="{84753C85-D9A2-47E7-9247-B600A32637AD}" destId="{CF8E6FEC-9BF7-49DF-8434-F118429C64A2}" srcOrd="0" destOrd="1"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522425A-03E0-40E6-9769-9A647E6B9D01}" type="presParOf" srcId="{C14402E2-9B57-4E65-902B-F4E1B4A92065}" destId="{310AF129-9C46-40E4-8194-32301AFAEEBB}" srcOrd="2" destOrd="0" presId="urn:microsoft.com/office/officeart/2005/8/layout/vList2"/>
    <dgm:cxn modelId="{8C063919-EF8E-479F-8CB2-172FA78450F9}" type="presParOf" srcId="{C14402E2-9B57-4E65-902B-F4E1B4A92065}" destId="{CF8E6FEC-9BF7-49DF-8434-F118429C64A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Denizden gelen nemli bir hava kütlesinin dağ yamacı boyunca yükselerek soğuyup yoğunlaşmasıyla oluşan yağışlardır. Özellikle dağların kıyıya paralel olarak uzandığı yamaçlarda görülür.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9981CBE-B5F9-41AC-9022-FD1ACEDE2928}">
      <dgm:prSet/>
      <dgm:spPr/>
      <dgm:t>
        <a:bodyPr/>
        <a:lstStyle/>
        <a:p>
          <a:r>
            <a:rPr lang="tr-TR" dirty="0"/>
            <a:t>Görüldüğü Yerler:</a:t>
          </a:r>
        </a:p>
      </dgm:t>
    </dgm:pt>
    <dgm:pt modelId="{F9693456-7AED-4CF9-A852-9D189740720A}" type="parTrans" cxnId="{F7B2BBF2-129A-4AE3-8CA3-B3128D74EAD4}">
      <dgm:prSet/>
      <dgm:spPr/>
      <dgm:t>
        <a:bodyPr/>
        <a:lstStyle/>
        <a:p>
          <a:endParaRPr lang="tr-TR"/>
        </a:p>
      </dgm:t>
    </dgm:pt>
    <dgm:pt modelId="{488C1E16-170B-4C55-A23F-4221D3425D1D}" type="sibTrans" cxnId="{F7B2BBF2-129A-4AE3-8CA3-B3128D74EAD4}">
      <dgm:prSet/>
      <dgm:spPr/>
      <dgm:t>
        <a:bodyPr/>
        <a:lstStyle/>
        <a:p>
          <a:endParaRPr lang="tr-TR"/>
        </a:p>
      </dgm:t>
    </dgm:pt>
    <dgm:pt modelId="{36234D96-FDFF-43C7-A942-72A39988AC1B}">
      <dgm:prSet/>
      <dgm:spPr/>
      <dgm:t>
        <a:bodyPr/>
        <a:lstStyle/>
        <a:p>
          <a:r>
            <a:rPr lang="tr-TR" dirty="0"/>
            <a:t>Güney ve Güneydoğu Asya</a:t>
          </a:r>
        </a:p>
      </dgm:t>
    </dgm:pt>
    <dgm:pt modelId="{C698808E-5657-4D7E-B98E-EBA0C0C4E9B5}" type="parTrans" cxnId="{EE34D79D-661B-40E2-B3BF-2849360C8E94}">
      <dgm:prSet/>
      <dgm:spPr/>
      <dgm:t>
        <a:bodyPr/>
        <a:lstStyle/>
        <a:p>
          <a:endParaRPr lang="tr-TR"/>
        </a:p>
      </dgm:t>
    </dgm:pt>
    <dgm:pt modelId="{CB2A6819-11E5-40F9-83CB-0E6219D1AE15}" type="sibTrans" cxnId="{EE34D79D-661B-40E2-B3BF-2849360C8E94}">
      <dgm:prSet/>
      <dgm:spPr/>
      <dgm:t>
        <a:bodyPr/>
        <a:lstStyle/>
        <a:p>
          <a:endParaRPr lang="tr-TR"/>
        </a:p>
      </dgm:t>
    </dgm:pt>
    <dgm:pt modelId="{84753C85-D9A2-47E7-9247-B600A32637AD}">
      <dgm:prSet/>
      <dgm:spPr/>
      <dgm:t>
        <a:bodyPr/>
        <a:lstStyle/>
        <a:p>
          <a:r>
            <a:rPr lang="tr-TR" dirty="0"/>
            <a:t>Orta Kuşak karalarının batı kıyıları</a:t>
          </a:r>
        </a:p>
      </dgm:t>
    </dgm:pt>
    <dgm:pt modelId="{535F6720-E1B1-47FE-97C7-62341C53D42C}" type="parTrans" cxnId="{CE0F6A53-A5CA-4038-B21B-D128ACBF73E6}">
      <dgm:prSet/>
      <dgm:spPr/>
      <dgm:t>
        <a:bodyPr/>
        <a:lstStyle/>
        <a:p>
          <a:endParaRPr lang="tr-TR"/>
        </a:p>
      </dgm:t>
    </dgm:pt>
    <dgm:pt modelId="{6C55F970-9054-4543-8AAC-AFF15519F51C}" type="sibTrans" cxnId="{CE0F6A53-A5CA-4038-B21B-D128ACBF73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310AF129-9C46-40E4-8194-32301AFAEEBB}" type="pres">
      <dgm:prSet presAssocID="{09981CBE-B5F9-41AC-9022-FD1ACEDE2928}" presName="parentText" presStyleLbl="node1" presStyleIdx="1" presStyleCnt="2">
        <dgm:presLayoutVars>
          <dgm:chMax val="0"/>
          <dgm:bulletEnabled val="1"/>
        </dgm:presLayoutVars>
      </dgm:prSet>
      <dgm:spPr/>
    </dgm:pt>
    <dgm:pt modelId="{CF8E6FEC-9BF7-49DF-8434-F118429C64A2}" type="pres">
      <dgm:prSet presAssocID="{09981CBE-B5F9-41AC-9022-FD1ACEDE2928}" presName="childText" presStyleLbl="revTx" presStyleIdx="0" presStyleCnt="1">
        <dgm:presLayoutVars>
          <dgm:bulletEnabled val="1"/>
        </dgm:presLayoutVars>
      </dgm:prSet>
      <dgm:spPr/>
    </dgm:pt>
  </dgm:ptLst>
  <dgm:cxnLst>
    <dgm:cxn modelId="{CE0F6A53-A5CA-4038-B21B-D128ACBF73E6}" srcId="{09981CBE-B5F9-41AC-9022-FD1ACEDE2928}" destId="{84753C85-D9A2-47E7-9247-B600A32637AD}" srcOrd="1" destOrd="0" parTransId="{535F6720-E1B1-47FE-97C7-62341C53D42C}" sibTransId="{6C55F970-9054-4543-8AAC-AFF15519F51C}"/>
    <dgm:cxn modelId="{EE34D79D-661B-40E2-B3BF-2849360C8E94}" srcId="{09981CBE-B5F9-41AC-9022-FD1ACEDE2928}" destId="{36234D96-FDFF-43C7-A942-72A39988AC1B}" srcOrd="0" destOrd="0" parTransId="{C698808E-5657-4D7E-B98E-EBA0C0C4E9B5}" sibTransId="{CB2A6819-11E5-40F9-83CB-0E6219D1AE15}"/>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F7B2BBF2-129A-4AE3-8CA3-B3128D74EAD4}" srcId="{DFD7ECD1-F765-484C-A3E1-8EF6323BED7A}" destId="{09981CBE-B5F9-41AC-9022-FD1ACEDE2928}" srcOrd="1" destOrd="0" parTransId="{F9693456-7AED-4CF9-A852-9D189740720A}" sibTransId="{488C1E16-170B-4C55-A23F-4221D3425D1D}"/>
    <dgm:cxn modelId="{E05A8229-8190-42C5-870A-1A0D439AB829}" type="presOf" srcId="{09981CBE-B5F9-41AC-9022-FD1ACEDE2928}" destId="{310AF129-9C46-40E4-8194-32301AFAEEBB}" srcOrd="0" destOrd="0" presId="urn:microsoft.com/office/officeart/2005/8/layout/vList2"/>
    <dgm:cxn modelId="{C103D50F-4E4D-4872-93CE-F9C538C89789}" type="presOf" srcId="{84753C85-D9A2-47E7-9247-B600A32637AD}" destId="{CF8E6FEC-9BF7-49DF-8434-F118429C64A2}" srcOrd="0" destOrd="1" presId="urn:microsoft.com/office/officeart/2005/8/layout/vList2"/>
    <dgm:cxn modelId="{F44A2F72-EF5D-4A13-BFB1-DE2EE9B5EBB9}" type="presOf" srcId="{36234D96-FDFF-43C7-A942-72A39988AC1B}" destId="{CF8E6FEC-9BF7-49DF-8434-F118429C64A2}"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522425A-03E0-40E6-9769-9A647E6B9D01}" type="presParOf" srcId="{C14402E2-9B57-4E65-902B-F4E1B4A92065}" destId="{310AF129-9C46-40E4-8194-32301AFAEEBB}" srcOrd="2" destOrd="0" presId="urn:microsoft.com/office/officeart/2005/8/layout/vList2"/>
    <dgm:cxn modelId="{8C063919-EF8E-479F-8CB2-172FA78450F9}" type="presParOf" srcId="{C14402E2-9B57-4E65-902B-F4E1B4A92065}" destId="{CF8E6FEC-9BF7-49DF-8434-F118429C64A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effectLst>
                <a:outerShdw blurRad="38100" dist="38100" dir="2700000" algn="tl">
                  <a:srgbClr val="000000">
                    <a:alpha val="43137"/>
                  </a:srgbClr>
                </a:outerShdw>
              </a:effectLst>
            </a:rPr>
            <a:t>Sıcak ve soğuk hava kütlelerinin karşılaşma alanlarında oluşan yağışlardır.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BD663802-5F80-4CB2-9406-C8F4DA7024D7}">
      <dgm:prSet/>
      <dgm:spPr/>
      <dgm:t>
        <a:bodyPr/>
        <a:lstStyle/>
        <a:p>
          <a:r>
            <a:rPr lang="tr-TR" sz="2800" b="1" dirty="0"/>
            <a:t>Yeryüzündeki en yaygın  yağış türüdür.</a:t>
          </a:r>
        </a:p>
      </dgm:t>
    </dgm:pt>
    <dgm:pt modelId="{93B70635-F4D5-47FB-8D8D-982ECB9036C8}" type="parTrans" cxnId="{2C5ED858-3260-4985-B841-581C2084ACD9}">
      <dgm:prSet/>
      <dgm:spPr/>
      <dgm:t>
        <a:bodyPr/>
        <a:lstStyle/>
        <a:p>
          <a:endParaRPr lang="tr-TR"/>
        </a:p>
      </dgm:t>
    </dgm:pt>
    <dgm:pt modelId="{A86DDB7C-9A62-404A-9BC1-5CBD67FA40B5}" type="sibTrans" cxnId="{2C5ED858-3260-4985-B841-581C2084ACD9}">
      <dgm:prSet/>
      <dgm:spPr/>
      <dgm:t>
        <a:bodyPr/>
        <a:lstStyle/>
        <a:p>
          <a:endParaRPr lang="tr-TR"/>
        </a:p>
      </dgm:t>
    </dgm:pt>
    <dgm:pt modelId="{2A4FD49B-C924-4936-8864-46CCE8FB70A5}">
      <dgm:prSet/>
      <dgm:spPr/>
      <dgm:t>
        <a:bodyPr/>
        <a:lstStyle/>
        <a:p>
          <a:r>
            <a:rPr lang="es-ES" sz="2800" b="1" dirty="0"/>
            <a:t>Batı Avrupa</a:t>
          </a:r>
          <a:r>
            <a:rPr lang="tr-TR" sz="2800" b="1" dirty="0"/>
            <a:t> kıyıları ve </a:t>
          </a:r>
          <a:r>
            <a:rPr lang="es-ES" sz="2800" b="1" dirty="0"/>
            <a:t>okyanusal</a:t>
          </a:r>
          <a:r>
            <a:rPr lang="tr-TR" sz="2800" b="1" dirty="0"/>
            <a:t> </a:t>
          </a:r>
          <a:r>
            <a:rPr lang="nb-NO" sz="2800" b="1" dirty="0"/>
            <a:t>iklim</a:t>
          </a:r>
          <a:r>
            <a:rPr lang="tr-TR" sz="2800" b="1" dirty="0"/>
            <a:t>de yıl boyunca</a:t>
          </a:r>
          <a:r>
            <a:rPr lang="nb-NO" sz="2800" b="1" dirty="0"/>
            <a:t>, </a:t>
          </a:r>
          <a:endParaRPr lang="tr-TR" sz="2800" b="1" dirty="0"/>
        </a:p>
      </dgm:t>
    </dgm:pt>
    <dgm:pt modelId="{E43F6B14-A4B4-4ED6-A8E7-377DC2EF210A}" type="parTrans" cxnId="{49C78D54-565D-4E2F-A5CF-ECF1EB50E25E}">
      <dgm:prSet/>
      <dgm:spPr/>
      <dgm:t>
        <a:bodyPr/>
        <a:lstStyle/>
        <a:p>
          <a:endParaRPr lang="tr-TR"/>
        </a:p>
      </dgm:t>
    </dgm:pt>
    <dgm:pt modelId="{261174A3-9A77-403B-931B-09A11EB50421}" type="sibTrans" cxnId="{49C78D54-565D-4E2F-A5CF-ECF1EB50E25E}">
      <dgm:prSet/>
      <dgm:spPr/>
      <dgm:t>
        <a:bodyPr/>
        <a:lstStyle/>
        <a:p>
          <a:endParaRPr lang="tr-TR"/>
        </a:p>
      </dgm:t>
    </dgm:pt>
    <dgm:pt modelId="{718D4B35-BC88-4EED-95A3-641389502A0C}">
      <dgm:prSet/>
      <dgm:spPr/>
      <dgm:t>
        <a:bodyPr/>
        <a:lstStyle/>
        <a:p>
          <a:r>
            <a:rPr lang="nb-NO" sz="2800" b="1" dirty="0"/>
            <a:t>Akdeniz</a:t>
          </a:r>
          <a:r>
            <a:rPr lang="tr-TR" sz="2800" b="1" dirty="0"/>
            <a:t> iklim bölgelerinde kış ve bahar aylarında </a:t>
          </a:r>
        </a:p>
      </dgm:t>
    </dgm:pt>
    <dgm:pt modelId="{E4F1A364-67C3-4A73-994F-FAD92EFD0BF2}" type="parTrans" cxnId="{0829ABE4-ACDC-4161-97A0-B9D86C58572C}">
      <dgm:prSet/>
      <dgm:spPr/>
      <dgm:t>
        <a:bodyPr/>
        <a:lstStyle/>
        <a:p>
          <a:endParaRPr lang="tr-TR"/>
        </a:p>
      </dgm:t>
    </dgm:pt>
    <dgm:pt modelId="{640CFEC9-F786-48A7-910F-901326671003}" type="sibTrans" cxnId="{0829ABE4-ACDC-4161-97A0-B9D86C58572C}">
      <dgm:prSet/>
      <dgm:spPr/>
      <dgm:t>
        <a:bodyPr/>
        <a:lstStyle/>
        <a:p>
          <a:endParaRPr lang="tr-TR"/>
        </a:p>
      </dgm:t>
    </dgm:pt>
    <dgm:pt modelId="{724B80F1-849C-476D-AA61-F873A95C3CC8}">
      <dgm:prSet/>
      <dgm:spPr/>
      <dgm:t>
        <a:bodyPr/>
        <a:lstStyle/>
        <a:p>
          <a:r>
            <a:rPr lang="tr-TR" sz="2800" b="1" dirty="0"/>
            <a:t>Orta kuşak karalarında kışın görülür.</a:t>
          </a:r>
        </a:p>
      </dgm:t>
    </dgm:pt>
    <dgm:pt modelId="{DFE72CC5-EB67-4B39-8B35-B5E8E86E4B1F}" type="parTrans" cxnId="{B15C2AB9-1A88-4076-A7EF-CC5AE5730731}">
      <dgm:prSet/>
      <dgm:spPr/>
      <dgm:t>
        <a:bodyPr/>
        <a:lstStyle/>
        <a:p>
          <a:endParaRPr lang="tr-TR"/>
        </a:p>
      </dgm:t>
    </dgm:pt>
    <dgm:pt modelId="{D3F3D3EE-672B-42F6-924B-8F9D01E9B2E2}" type="sibTrans" cxnId="{B15C2AB9-1A88-4076-A7EF-CC5AE573073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5">
        <dgm:presLayoutVars>
          <dgm:chMax val="0"/>
          <dgm:bulletEnabled val="1"/>
        </dgm:presLayoutVars>
      </dgm:prSet>
      <dgm:spPr/>
    </dgm:pt>
    <dgm:pt modelId="{57AE127E-E2BD-4C45-A17D-76B9FD488229}" type="pres">
      <dgm:prSet presAssocID="{8F700F71-C29F-40A1-9AD5-DF2E847E3202}" presName="spacer" presStyleCnt="0"/>
      <dgm:spPr/>
    </dgm:pt>
    <dgm:pt modelId="{C53BF121-890F-42E9-8737-C23EEC782952}" type="pres">
      <dgm:prSet presAssocID="{BD663802-5F80-4CB2-9406-C8F4DA7024D7}" presName="parentText" presStyleLbl="node1" presStyleIdx="1" presStyleCnt="5">
        <dgm:presLayoutVars>
          <dgm:chMax val="0"/>
          <dgm:bulletEnabled val="1"/>
        </dgm:presLayoutVars>
      </dgm:prSet>
      <dgm:spPr/>
    </dgm:pt>
    <dgm:pt modelId="{45DFAF01-31F3-4DDE-90FF-B2BFAB53BFF1}" type="pres">
      <dgm:prSet presAssocID="{A86DDB7C-9A62-404A-9BC1-5CBD67FA40B5}" presName="spacer" presStyleCnt="0"/>
      <dgm:spPr/>
    </dgm:pt>
    <dgm:pt modelId="{6F15F308-D332-4393-A70F-FDAAA8B42DC5}" type="pres">
      <dgm:prSet presAssocID="{2A4FD49B-C924-4936-8864-46CCE8FB70A5}" presName="parentText" presStyleLbl="node1" presStyleIdx="2" presStyleCnt="5">
        <dgm:presLayoutVars>
          <dgm:chMax val="0"/>
          <dgm:bulletEnabled val="1"/>
        </dgm:presLayoutVars>
      </dgm:prSet>
      <dgm:spPr/>
    </dgm:pt>
    <dgm:pt modelId="{8DB82E85-1BC5-4011-B3E0-ED98055A538F}" type="pres">
      <dgm:prSet presAssocID="{261174A3-9A77-403B-931B-09A11EB50421}" presName="spacer" presStyleCnt="0"/>
      <dgm:spPr/>
    </dgm:pt>
    <dgm:pt modelId="{8B59639B-9728-413B-BD93-944A3195D01A}" type="pres">
      <dgm:prSet presAssocID="{718D4B35-BC88-4EED-95A3-641389502A0C}" presName="parentText" presStyleLbl="node1" presStyleIdx="3" presStyleCnt="5">
        <dgm:presLayoutVars>
          <dgm:chMax val="0"/>
          <dgm:bulletEnabled val="1"/>
        </dgm:presLayoutVars>
      </dgm:prSet>
      <dgm:spPr/>
    </dgm:pt>
    <dgm:pt modelId="{AE4820AA-1E0E-462C-A21A-31C9F400CD7E}" type="pres">
      <dgm:prSet presAssocID="{640CFEC9-F786-48A7-910F-901326671003}" presName="spacer" presStyleCnt="0"/>
      <dgm:spPr/>
    </dgm:pt>
    <dgm:pt modelId="{429A93E4-E3BA-4DB9-A9E1-6B4DF459AB6C}" type="pres">
      <dgm:prSet presAssocID="{724B80F1-849C-476D-AA61-F873A95C3CC8}" presName="parentText" presStyleLbl="node1" presStyleIdx="4" presStyleCnt="5">
        <dgm:presLayoutVars>
          <dgm:chMax val="0"/>
          <dgm:bulletEnabled val="1"/>
        </dgm:presLayoutVars>
      </dgm:prSet>
      <dgm:spPr/>
    </dgm:pt>
  </dgm:ptLst>
  <dgm:cxnLst>
    <dgm:cxn modelId="{B15C2AB9-1A88-4076-A7EF-CC5AE5730731}" srcId="{DFD7ECD1-F765-484C-A3E1-8EF6323BED7A}" destId="{724B80F1-849C-476D-AA61-F873A95C3CC8}" srcOrd="4" destOrd="0" parTransId="{DFE72CC5-EB67-4B39-8B35-B5E8E86E4B1F}" sibTransId="{D3F3D3EE-672B-42F6-924B-8F9D01E9B2E2}"/>
    <dgm:cxn modelId="{C610380F-7EE9-4F7A-9256-7958FB45B834}" type="presOf" srcId="{DFD7ECD1-F765-484C-A3E1-8EF6323BED7A}" destId="{C14402E2-9B57-4E65-902B-F4E1B4A92065}" srcOrd="0" destOrd="0" presId="urn:microsoft.com/office/officeart/2005/8/layout/vList2"/>
    <dgm:cxn modelId="{37E626C0-0DDE-4C24-95C0-FFB0279B887F}" type="presOf" srcId="{2A4FD49B-C924-4936-8864-46CCE8FB70A5}" destId="{6F15F308-D332-4393-A70F-FDAAA8B42DC5}" srcOrd="0" destOrd="0" presId="urn:microsoft.com/office/officeart/2005/8/layout/vList2"/>
    <dgm:cxn modelId="{0829ABE4-ACDC-4161-97A0-B9D86C58572C}" srcId="{DFD7ECD1-F765-484C-A3E1-8EF6323BED7A}" destId="{718D4B35-BC88-4EED-95A3-641389502A0C}" srcOrd="3" destOrd="0" parTransId="{E4F1A364-67C3-4A73-994F-FAD92EFD0BF2}" sibTransId="{640CFEC9-F786-48A7-910F-901326671003}"/>
    <dgm:cxn modelId="{2C5ED858-3260-4985-B841-581C2084ACD9}" srcId="{DFD7ECD1-F765-484C-A3E1-8EF6323BED7A}" destId="{BD663802-5F80-4CB2-9406-C8F4DA7024D7}" srcOrd="1" destOrd="0" parTransId="{93B70635-F4D5-47FB-8D8D-982ECB9036C8}" sibTransId="{A86DDB7C-9A62-404A-9BC1-5CBD67FA40B5}"/>
    <dgm:cxn modelId="{F972F415-E2CB-4F16-AAC4-CAA1EBF12357}" type="presOf" srcId="{89A0B0B0-737E-4508-B797-B50B53EA2C46}" destId="{D10CE142-7861-44E0-BEF4-ED6F799D97D4}" srcOrd="0" destOrd="0" presId="urn:microsoft.com/office/officeart/2005/8/layout/vList2"/>
    <dgm:cxn modelId="{66C9F934-EE81-487A-B7DE-710EE857634F}" type="presOf" srcId="{724B80F1-849C-476D-AA61-F873A95C3CC8}" destId="{429A93E4-E3BA-4DB9-A9E1-6B4DF459AB6C}" srcOrd="0" destOrd="0" presId="urn:microsoft.com/office/officeart/2005/8/layout/vList2"/>
    <dgm:cxn modelId="{49C78D54-565D-4E2F-A5CF-ECF1EB50E25E}" srcId="{DFD7ECD1-F765-484C-A3E1-8EF6323BED7A}" destId="{2A4FD49B-C924-4936-8864-46CCE8FB70A5}" srcOrd="2" destOrd="0" parTransId="{E43F6B14-A4B4-4ED6-A8E7-377DC2EF210A}" sibTransId="{261174A3-9A77-403B-931B-09A11EB50421}"/>
    <dgm:cxn modelId="{FB11901D-5832-4439-813C-FA1FF395CF55}" type="presOf" srcId="{BD663802-5F80-4CB2-9406-C8F4DA7024D7}" destId="{C53BF121-890F-42E9-8737-C23EEC782952}" srcOrd="0" destOrd="0" presId="urn:microsoft.com/office/officeart/2005/8/layout/vList2"/>
    <dgm:cxn modelId="{D7A2DADF-5FA7-4858-80B9-1CB2F677A32E}" type="presOf" srcId="{718D4B35-BC88-4EED-95A3-641389502A0C}" destId="{8B59639B-9728-413B-BD93-944A3195D01A}"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201A4DF-5828-4EC1-9FF1-1DBA5BF9766C}" type="presParOf" srcId="{C14402E2-9B57-4E65-902B-F4E1B4A92065}" destId="{C53BF121-890F-42E9-8737-C23EEC782952}" srcOrd="2" destOrd="0" presId="urn:microsoft.com/office/officeart/2005/8/layout/vList2"/>
    <dgm:cxn modelId="{C97911D3-70BE-417E-BD88-DBEDAFFEF1F4}" type="presParOf" srcId="{C14402E2-9B57-4E65-902B-F4E1B4A92065}" destId="{45DFAF01-31F3-4DDE-90FF-B2BFAB53BFF1}" srcOrd="3" destOrd="0" presId="urn:microsoft.com/office/officeart/2005/8/layout/vList2"/>
    <dgm:cxn modelId="{F546652F-303E-41D0-80B0-4E71385ABC2B}" type="presParOf" srcId="{C14402E2-9B57-4E65-902B-F4E1B4A92065}" destId="{6F15F308-D332-4393-A70F-FDAAA8B42DC5}" srcOrd="4" destOrd="0" presId="urn:microsoft.com/office/officeart/2005/8/layout/vList2"/>
    <dgm:cxn modelId="{6D62E97D-2A59-46E5-97BB-D23727B22323}" type="presParOf" srcId="{C14402E2-9B57-4E65-902B-F4E1B4A92065}" destId="{8DB82E85-1BC5-4011-B3E0-ED98055A538F}" srcOrd="5" destOrd="0" presId="urn:microsoft.com/office/officeart/2005/8/layout/vList2"/>
    <dgm:cxn modelId="{56078E63-A415-45C4-90E1-DF7AE1FE4870}" type="presParOf" srcId="{C14402E2-9B57-4E65-902B-F4E1B4A92065}" destId="{8B59639B-9728-413B-BD93-944A3195D01A}" srcOrd="6" destOrd="0" presId="urn:microsoft.com/office/officeart/2005/8/layout/vList2"/>
    <dgm:cxn modelId="{7BECF518-4DE6-4BCD-90C8-5893AA4A9971}" type="presParOf" srcId="{C14402E2-9B57-4E65-902B-F4E1B4A92065}" destId="{AE4820AA-1E0E-462C-A21A-31C9F400CD7E}" srcOrd="7" destOrd="0" presId="urn:microsoft.com/office/officeart/2005/8/layout/vList2"/>
    <dgm:cxn modelId="{2210326F-1FFB-41F0-B8A6-CA53F789C089}" type="presParOf" srcId="{C14402E2-9B57-4E65-902B-F4E1B4A92065}" destId="{429A93E4-E3BA-4DB9-A9E1-6B4DF459AB6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Belirli bir yerde yağışın yıl içindeki dağılım düzenine </a:t>
          </a:r>
          <a:r>
            <a:rPr lang="tr-TR" sz="2800" b="1" u="sng" dirty="0">
              <a:effectLst>
                <a:outerShdw blurRad="38100" dist="38100" dir="2700000" algn="tl">
                  <a:srgbClr val="000000">
                    <a:alpha val="43137"/>
                  </a:srgbClr>
                </a:outerShdw>
              </a:effectLst>
            </a:rPr>
            <a:t>YAĞIŞ REJİMİ </a:t>
          </a:r>
          <a:r>
            <a:rPr lang="tr-TR" sz="2800" b="1" dirty="0">
              <a:effectLst>
                <a:outerShdw blurRad="38100" dist="38100" dir="2700000" algn="tl">
                  <a:srgbClr val="000000">
                    <a:alpha val="43137"/>
                  </a:srgbClr>
                </a:outerShdw>
              </a:effectLst>
            </a:rPr>
            <a:t>denir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Yağış yıl içinde aylara ve mevsimlere dengeli bir şekilde dağılmışsa yağış rejimi </a:t>
          </a:r>
          <a:r>
            <a:rPr lang="tr-TR" sz="2800" b="1" u="sng" dirty="0">
              <a:solidFill>
                <a:schemeClr val="tx1"/>
              </a:solidFill>
              <a:effectLst>
                <a:outerShdw blurRad="38100" dist="38100" dir="2700000" algn="tl">
                  <a:srgbClr val="000000">
                    <a:alpha val="43137"/>
                  </a:srgbClr>
                </a:outerShdw>
              </a:effectLst>
            </a:rPr>
            <a:t>düzenli</a:t>
          </a:r>
          <a:r>
            <a:rPr lang="tr-TR" sz="2800" b="1" dirty="0">
              <a:effectLst>
                <a:outerShdw blurRad="38100" dist="38100" dir="2700000" algn="tl">
                  <a:srgbClr val="000000">
                    <a:alpha val="43137"/>
                  </a:srgbClr>
                </a:outerShdw>
              </a:effectLst>
            </a:rPr>
            <a:t>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Bazı mevsimler yağışlı, Bazı mevsimler kurak geçiyorsa  yağış rejimi </a:t>
          </a:r>
          <a:r>
            <a:rPr lang="tr-TR" sz="2800" b="1" u="sng" dirty="0">
              <a:effectLst>
                <a:outerShdw blurRad="38100" dist="38100" dir="2700000" algn="tl">
                  <a:srgbClr val="000000">
                    <a:alpha val="43137"/>
                  </a:srgbClr>
                </a:outerShdw>
              </a:effectLst>
            </a:rPr>
            <a:t>DÜZENSİZ</a:t>
          </a:r>
          <a:r>
            <a:rPr lang="tr-TR" sz="2800" b="1" dirty="0">
              <a:effectLst>
                <a:outerShdw blurRad="38100" dist="38100" dir="2700000" algn="tl">
                  <a:srgbClr val="000000">
                    <a:alpha val="43137"/>
                  </a:srgbClr>
                </a:outerShdw>
              </a:effectLst>
            </a:rPr>
            <a:t> </a:t>
          </a:r>
          <a:r>
            <a:rPr lang="tr-TR" sz="2800" b="1" dirty="0" err="1">
              <a:effectLst>
                <a:outerShdw blurRad="38100" dist="38100" dir="2700000" algn="tl">
                  <a:srgbClr val="000000">
                    <a:alpha val="43137"/>
                  </a:srgbClr>
                </a:outerShdw>
              </a:effectLst>
            </a:rPr>
            <a:t>dir</a:t>
          </a:r>
          <a:r>
            <a:rPr lang="tr-TR" sz="2800" b="1" dirty="0">
              <a:effectLst>
                <a:outerShdw blurRad="38100" dist="38100" dir="2700000" algn="tl">
                  <a:srgbClr val="000000">
                    <a:alpha val="43137"/>
                  </a:srgbClr>
                </a:outerShdw>
              </a:effectLst>
            </a:rPr>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 ışınlarının bir noktaya geliş açısı gün boyunca değişir.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64E752D3-CDB1-48B4-9031-90B1AA05E8E1}">
      <dgm:prSet/>
      <dgm:spPr/>
      <dgm:t>
        <a:bodyPr/>
        <a:lstStyle/>
        <a:p>
          <a:r>
            <a:rPr lang="tr-TR" b="1" i="1" dirty="0"/>
            <a:t>Günün vakitleri arasında sıcaklık farkları oluşur.</a:t>
          </a:r>
        </a:p>
      </dgm:t>
    </dgm:pt>
    <dgm:pt modelId="{BABD1D3E-AED3-42FE-AA84-BA0E493C1378}" type="parTrans" cxnId="{35B5B2D7-DB9D-4455-A908-D21D4AFD5326}">
      <dgm:prSet/>
      <dgm:spPr/>
      <dgm:t>
        <a:bodyPr/>
        <a:lstStyle/>
        <a:p>
          <a:endParaRPr lang="tr-TR"/>
        </a:p>
      </dgm:t>
    </dgm:pt>
    <dgm:pt modelId="{768F6BA1-01FC-4814-A934-3A77225C2D6C}" type="sibTrans" cxnId="{35B5B2D7-DB9D-4455-A908-D21D4AFD532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CD20CB08-2BBD-4379-9016-F8F2D9125BAB}" type="pres">
      <dgm:prSet presAssocID="{64E752D3-CDB1-48B4-9031-90B1AA05E8E1}"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45216AFA-BA31-4B0F-9702-9FCD42707321}" type="presOf" srcId="{64E752D3-CDB1-48B4-9031-90B1AA05E8E1}" destId="{CD20CB08-2BBD-4379-9016-F8F2D9125BAB}" srcOrd="0" destOrd="0" presId="urn:microsoft.com/office/officeart/2005/8/layout/vList2"/>
    <dgm:cxn modelId="{35B5B2D7-DB9D-4455-A908-D21D4AFD5326}" srcId="{DFD7ECD1-F765-484C-A3E1-8EF6323BED7A}" destId="{64E752D3-CDB1-48B4-9031-90B1AA05E8E1}" srcOrd="1" destOrd="0" parTransId="{BABD1D3E-AED3-42FE-AA84-BA0E493C1378}" sibTransId="{768F6BA1-01FC-4814-A934-3A77225C2D6C}"/>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D872AB6-F392-4BA1-9BF7-29C18B899CAF}" type="presParOf" srcId="{C14402E2-9B57-4E65-902B-F4E1B4A92065}" destId="{D2713160-7F17-422B-93F8-D6F7A87191DD}" srcOrd="1" destOrd="0" presId="urn:microsoft.com/office/officeart/2005/8/layout/vList2"/>
    <dgm:cxn modelId="{91632F87-8C41-47D0-9D20-0E6C87CE8CDF}" type="presParOf" srcId="{C14402E2-9B57-4E65-902B-F4E1B4A92065}" destId="{CD20CB08-2BBD-4379-9016-F8F2D9125B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Yağış Rejimi;</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54DBE4D8-C568-45B2-965D-FCBB8A6BA6DA}">
      <dgm:prSet/>
      <dgm:spPr/>
      <dgm:t>
        <a:bodyPr/>
        <a:lstStyle/>
        <a:p>
          <a:r>
            <a:rPr lang="tr-TR" dirty="0"/>
            <a:t>Bitki örtüsünü,</a:t>
          </a:r>
        </a:p>
      </dgm:t>
    </dgm:pt>
    <dgm:pt modelId="{72940D8B-6CDE-4769-BE73-AD9DEB31D3B5}" type="parTrans" cxnId="{A24E08FA-714C-480D-A0EE-0E27952F3716}">
      <dgm:prSet/>
      <dgm:spPr/>
      <dgm:t>
        <a:bodyPr/>
        <a:lstStyle/>
        <a:p>
          <a:endParaRPr lang="tr-TR"/>
        </a:p>
      </dgm:t>
    </dgm:pt>
    <dgm:pt modelId="{1EC5B057-606D-45AD-B650-A2DA08061A8C}" type="sibTrans" cxnId="{A24E08FA-714C-480D-A0EE-0E27952F3716}">
      <dgm:prSet/>
      <dgm:spPr/>
      <dgm:t>
        <a:bodyPr/>
        <a:lstStyle/>
        <a:p>
          <a:endParaRPr lang="tr-TR"/>
        </a:p>
      </dgm:t>
    </dgm:pt>
    <dgm:pt modelId="{9F7E7B9E-D8CB-449C-BA41-D5A9EAA31EAB}">
      <dgm:prSet/>
      <dgm:spPr/>
      <dgm:t>
        <a:bodyPr/>
        <a:lstStyle/>
        <a:p>
          <a:r>
            <a:rPr lang="tr-TR" dirty="0"/>
            <a:t>Akarsu rejimini,</a:t>
          </a:r>
        </a:p>
      </dgm:t>
    </dgm:pt>
    <dgm:pt modelId="{BD7AD619-040D-40CF-8C4C-A5870B43EE64}" type="parTrans" cxnId="{53934022-E299-4BE2-A1EB-C90DC230B539}">
      <dgm:prSet/>
      <dgm:spPr/>
      <dgm:t>
        <a:bodyPr/>
        <a:lstStyle/>
        <a:p>
          <a:endParaRPr lang="tr-TR"/>
        </a:p>
      </dgm:t>
    </dgm:pt>
    <dgm:pt modelId="{8EA3C40C-3B93-4F4A-A683-C8DA2DF42F57}" type="sibTrans" cxnId="{53934022-E299-4BE2-A1EB-C90DC230B539}">
      <dgm:prSet/>
      <dgm:spPr/>
      <dgm:t>
        <a:bodyPr/>
        <a:lstStyle/>
        <a:p>
          <a:endParaRPr lang="tr-TR"/>
        </a:p>
      </dgm:t>
    </dgm:pt>
    <dgm:pt modelId="{9525BEF7-680C-4F58-96A2-6255000FB19E}">
      <dgm:prSet/>
      <dgm:spPr/>
      <dgm:t>
        <a:bodyPr/>
        <a:lstStyle/>
        <a:p>
          <a:r>
            <a:rPr lang="tr-TR" dirty="0"/>
            <a:t>Toprak oluşumunu,</a:t>
          </a:r>
        </a:p>
      </dgm:t>
    </dgm:pt>
    <dgm:pt modelId="{A6502365-8EA4-463A-8DDF-480AD19901AE}" type="parTrans" cxnId="{BD0BED4F-83FF-4FE1-8E5A-CA95060E8EDC}">
      <dgm:prSet/>
      <dgm:spPr/>
      <dgm:t>
        <a:bodyPr/>
        <a:lstStyle/>
        <a:p>
          <a:endParaRPr lang="tr-TR"/>
        </a:p>
      </dgm:t>
    </dgm:pt>
    <dgm:pt modelId="{4B9CC6FF-8916-42AC-82C4-3D4DC9464A97}" type="sibTrans" cxnId="{BD0BED4F-83FF-4FE1-8E5A-CA95060E8EDC}">
      <dgm:prSet/>
      <dgm:spPr/>
      <dgm:t>
        <a:bodyPr/>
        <a:lstStyle/>
        <a:p>
          <a:endParaRPr lang="tr-TR"/>
        </a:p>
      </dgm:t>
    </dgm:pt>
    <dgm:pt modelId="{FF997622-4022-4782-AF01-B181ABA39A25}">
      <dgm:prSet/>
      <dgm:spPr/>
      <dgm:t>
        <a:bodyPr/>
        <a:lstStyle/>
        <a:p>
          <a:r>
            <a:rPr lang="tr-TR" dirty="0"/>
            <a:t>Tarım ürünlerini etkiler.</a:t>
          </a:r>
        </a:p>
      </dgm:t>
    </dgm:pt>
    <dgm:pt modelId="{F8B58159-CC87-42F3-A2E3-D8198E0C9D06}" type="parTrans" cxnId="{11BD70F2-F433-4FBE-8909-3571BCECADDD}">
      <dgm:prSet/>
      <dgm:spPr/>
      <dgm:t>
        <a:bodyPr/>
        <a:lstStyle/>
        <a:p>
          <a:endParaRPr lang="tr-TR"/>
        </a:p>
      </dgm:t>
    </dgm:pt>
    <dgm:pt modelId="{A4CA04E1-3AF0-4BB3-83BE-C2AF7E1C0E9B}" type="sibTrans" cxnId="{11BD70F2-F433-4FBE-8909-3571BCECADD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 modelId="{FC50D270-EA2E-466E-B905-A25725797E6F}" type="pres">
      <dgm:prSet presAssocID="{89A0B0B0-737E-4508-B797-B50B53EA2C46}" presName="childText" presStyleLbl="revTx" presStyleIdx="0" presStyleCnt="1">
        <dgm:presLayoutVars>
          <dgm:bulletEnabled val="1"/>
        </dgm:presLayoutVars>
      </dgm:prSet>
      <dgm:spPr/>
    </dgm:pt>
  </dgm:ptLst>
  <dgm:cxnLst>
    <dgm:cxn modelId="{53934022-E299-4BE2-A1EB-C90DC230B539}" srcId="{89A0B0B0-737E-4508-B797-B50B53EA2C46}" destId="{9F7E7B9E-D8CB-449C-BA41-D5A9EAA31EAB}" srcOrd="1" destOrd="0" parTransId="{BD7AD619-040D-40CF-8C4C-A5870B43EE64}" sibTransId="{8EA3C40C-3B93-4F4A-A683-C8DA2DF42F57}"/>
    <dgm:cxn modelId="{5DD1E1FA-2465-4289-89F0-2C1AF533D09B}" type="presOf" srcId="{9F7E7B9E-D8CB-449C-BA41-D5A9EAA31EAB}" destId="{FC50D270-EA2E-466E-B905-A25725797E6F}" srcOrd="0" destOrd="1" presId="urn:microsoft.com/office/officeart/2005/8/layout/vList2"/>
    <dgm:cxn modelId="{A24E08FA-714C-480D-A0EE-0E27952F3716}" srcId="{89A0B0B0-737E-4508-B797-B50B53EA2C46}" destId="{54DBE4D8-C568-45B2-965D-FCBB8A6BA6DA}" srcOrd="0" destOrd="0" parTransId="{72940D8B-6CDE-4769-BE73-AD9DEB31D3B5}" sibTransId="{1EC5B057-606D-45AD-B650-A2DA08061A8C}"/>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BD0BED4F-83FF-4FE1-8E5A-CA95060E8EDC}" srcId="{89A0B0B0-737E-4508-B797-B50B53EA2C46}" destId="{9525BEF7-680C-4F58-96A2-6255000FB19E}" srcOrd="2" destOrd="0" parTransId="{A6502365-8EA4-463A-8DDF-480AD19901AE}" sibTransId="{4B9CC6FF-8916-42AC-82C4-3D4DC9464A97}"/>
    <dgm:cxn modelId="{11BD70F2-F433-4FBE-8909-3571BCECADDD}" srcId="{89A0B0B0-737E-4508-B797-B50B53EA2C46}" destId="{FF997622-4022-4782-AF01-B181ABA39A25}" srcOrd="3" destOrd="0" parTransId="{F8B58159-CC87-42F3-A2E3-D8198E0C9D06}" sibTransId="{A4CA04E1-3AF0-4BB3-83BE-C2AF7E1C0E9B}"/>
    <dgm:cxn modelId="{F3BA3D0A-E662-4A50-A0B9-655B04A545E4}" type="presOf" srcId="{FF997622-4022-4782-AF01-B181ABA39A25}" destId="{FC50D270-EA2E-466E-B905-A25725797E6F}" srcOrd="0" destOrd="3" presId="urn:microsoft.com/office/officeart/2005/8/layout/vList2"/>
    <dgm:cxn modelId="{5F0F7569-CEA6-405A-81D5-01700F739A93}" type="presOf" srcId="{54DBE4D8-C568-45B2-965D-FCBB8A6BA6DA}" destId="{FC50D270-EA2E-466E-B905-A25725797E6F}" srcOrd="0" destOrd="0" presId="urn:microsoft.com/office/officeart/2005/8/layout/vList2"/>
    <dgm:cxn modelId="{D29C6DF3-0FC5-423C-8BA3-BC0D2EBB5BF5}" type="presOf" srcId="{9525BEF7-680C-4F58-96A2-6255000FB19E}" destId="{FC50D270-EA2E-466E-B905-A25725797E6F}" srcOrd="0" destOrd="2" presId="urn:microsoft.com/office/officeart/2005/8/layout/vList2"/>
    <dgm:cxn modelId="{52C8D37F-12C0-4B9B-A72A-D53064C2745A}" type="presParOf" srcId="{C14402E2-9B57-4E65-902B-F4E1B4A92065}" destId="{D10CE142-7861-44E0-BEF4-ED6F799D97D4}" srcOrd="0" destOrd="0" presId="urn:microsoft.com/office/officeart/2005/8/layout/vList2"/>
    <dgm:cxn modelId="{EB5E27B6-1396-4C30-9410-A541CB2F46B4}" type="presParOf" srcId="{C14402E2-9B57-4E65-902B-F4E1B4A92065}" destId="{FC50D270-EA2E-466E-B905-A25725797E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7DCA574-24B8-43FF-8216-545552508853}">
      <dgm:prSet/>
      <dgm:spPr/>
      <dgm:t>
        <a:bodyPr/>
        <a:lstStyle/>
        <a:p>
          <a:r>
            <a:rPr lang="tr-TR" dirty="0"/>
            <a:t>Yağış miktarını ölçen alete </a:t>
          </a:r>
          <a:r>
            <a:rPr lang="tr-TR" u="sng" dirty="0"/>
            <a:t>pluviometre</a:t>
          </a:r>
          <a:r>
            <a:rPr lang="tr-TR" dirty="0"/>
            <a:t> denir.</a:t>
          </a:r>
        </a:p>
      </dgm:t>
    </dgm:pt>
    <dgm:pt modelId="{30A45D55-A2EE-46C2-AE54-548667697F82}" type="parTrans" cxnId="{955D4CAE-05C1-42C4-822F-1D6CB7DAB750}">
      <dgm:prSet/>
      <dgm:spPr/>
      <dgm:t>
        <a:bodyPr/>
        <a:lstStyle/>
        <a:p>
          <a:endParaRPr lang="tr-TR"/>
        </a:p>
      </dgm:t>
    </dgm:pt>
    <dgm:pt modelId="{3CBA3DF2-0E56-4590-A44E-71BD66D91456}" type="sibTrans" cxnId="{955D4CAE-05C1-42C4-822F-1D6CB7DAB750}">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F5E5A4CD-AED7-47FA-A8CA-4AFE80FE99A7}" type="pres">
      <dgm:prSet presAssocID="{97DCA574-24B8-43FF-8216-545552508853}" presName="parentText" presStyleLbl="node1" presStyleIdx="0" presStyleCnt="1">
        <dgm:presLayoutVars>
          <dgm:chMax val="0"/>
          <dgm:bulletEnabled val="1"/>
        </dgm:presLayoutVars>
      </dgm:prSet>
      <dgm:spPr/>
    </dgm:pt>
  </dgm:ptLst>
  <dgm:cxnLst>
    <dgm:cxn modelId="{219BBC5C-7DE6-457B-98CA-AB91943B2F84}" type="presOf" srcId="{97DCA574-24B8-43FF-8216-545552508853}" destId="{F5E5A4CD-AED7-47FA-A8CA-4AFE80FE99A7}"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955D4CAE-05C1-42C4-822F-1D6CB7DAB750}" srcId="{DFD7ECD1-F765-484C-A3E1-8EF6323BED7A}" destId="{97DCA574-24B8-43FF-8216-545552508853}" srcOrd="0" destOrd="0" parTransId="{30A45D55-A2EE-46C2-AE54-548667697F82}" sibTransId="{3CBA3DF2-0E56-4590-A44E-71BD66D91456}"/>
    <dgm:cxn modelId="{21091D36-9B20-477F-8783-BC655FC2FFE6}" type="presParOf" srcId="{C14402E2-9B57-4E65-902B-F4E1B4A92065}" destId="{F5E5A4CD-AED7-47FA-A8CA-4AFE80FE99A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Ekvator Çevresi (</a:t>
          </a:r>
          <a:r>
            <a:rPr lang="tr-TR" sz="2800" b="1" u="sng" dirty="0">
              <a:effectLst>
                <a:outerShdw blurRad="38100" dist="38100" dir="2700000" algn="tl">
                  <a:srgbClr val="000000">
                    <a:alpha val="43137"/>
                  </a:srgbClr>
                </a:outerShdw>
              </a:effectLst>
            </a:rPr>
            <a:t>Amazon</a:t>
          </a:r>
          <a:r>
            <a:rPr lang="tr-TR" sz="2800" b="1" dirty="0">
              <a:effectLst>
                <a:outerShdw blurRad="38100" dist="38100" dir="2700000" algn="tl">
                  <a:srgbClr val="000000">
                    <a:alpha val="43137"/>
                  </a:srgbClr>
                </a:outerShdw>
              </a:effectLst>
            </a:rPr>
            <a:t> ve </a:t>
          </a:r>
          <a:r>
            <a:rPr lang="tr-TR" sz="2800" b="1" u="sng" dirty="0">
              <a:effectLst>
                <a:outerShdw blurRad="38100" dist="38100" dir="2700000" algn="tl">
                  <a:srgbClr val="000000">
                    <a:alpha val="43137"/>
                  </a:srgbClr>
                </a:outerShdw>
              </a:effectLst>
            </a:rPr>
            <a:t>Kongo</a:t>
          </a:r>
          <a:r>
            <a:rPr lang="tr-TR" sz="2800" b="1" dirty="0">
              <a:effectLst>
                <a:outerShdw blurRad="38100" dist="38100" dir="2700000" algn="tl">
                  <a:srgbClr val="000000">
                    <a:alpha val="43137"/>
                  </a:srgbClr>
                </a:outerShdw>
              </a:effectLst>
            </a:rPr>
            <a:t> havzaları, </a:t>
          </a:r>
          <a:r>
            <a:rPr lang="tr-TR" sz="2800" b="1" u="sng" dirty="0">
              <a:effectLst>
                <a:outerShdw blurRad="38100" dist="38100" dir="2700000" algn="tl">
                  <a:srgbClr val="000000">
                    <a:alpha val="43137"/>
                  </a:srgbClr>
                </a:outerShdw>
              </a:effectLst>
            </a:rPr>
            <a:t>Endonezya)</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BF3A1EAC-349F-4919-A2FA-BDAAA0D37E5F}">
      <dgm:prSet/>
      <dgm:spPr/>
      <dgm:t>
        <a:bodyPr/>
        <a:lstStyle/>
        <a:p>
          <a:r>
            <a:rPr lang="tr-TR" sz="2800" b="1" dirty="0">
              <a:effectLst>
                <a:outerShdw blurRad="38100" dist="38100" dir="2700000" algn="tl">
                  <a:srgbClr val="000000">
                    <a:alpha val="43137"/>
                  </a:srgbClr>
                </a:outerShdw>
              </a:effectLst>
            </a:rPr>
            <a:t>Muson Bölgesi (</a:t>
          </a:r>
          <a:r>
            <a:rPr lang="tr-TR" sz="2800" b="1" u="sng" dirty="0">
              <a:effectLst>
                <a:outerShdw blurRad="38100" dist="38100" dir="2700000" algn="tl">
                  <a:srgbClr val="000000">
                    <a:alpha val="43137"/>
                  </a:srgbClr>
                </a:outerShdw>
              </a:effectLst>
            </a:rPr>
            <a:t>Güney ve Güneydoğu Asya Kıyıları</a:t>
          </a:r>
          <a:r>
            <a:rPr lang="tr-TR" sz="2800" b="1" dirty="0">
              <a:effectLst>
                <a:outerShdw blurRad="38100" dist="38100" dir="2700000" algn="tl">
                  <a:srgbClr val="000000">
                    <a:alpha val="43137"/>
                  </a:srgbClr>
                </a:outerShdw>
              </a:effectLst>
            </a:rPr>
            <a:t>)</a:t>
          </a:r>
        </a:p>
      </dgm:t>
    </dgm:pt>
    <dgm:pt modelId="{C12033F5-F7C3-4336-9988-0B4538195D49}" type="parTrans" cxnId="{4EFC6EC5-2768-494C-B47E-972B8F767A8E}">
      <dgm:prSet/>
      <dgm:spPr/>
      <dgm:t>
        <a:bodyPr/>
        <a:lstStyle/>
        <a:p>
          <a:endParaRPr lang="tr-TR"/>
        </a:p>
      </dgm:t>
    </dgm:pt>
    <dgm:pt modelId="{16B69453-658D-498F-951A-E34A5D74496D}" type="sibTrans" cxnId="{4EFC6EC5-2768-494C-B47E-972B8F767A8E}">
      <dgm:prSet/>
      <dgm:spPr/>
      <dgm:t>
        <a:bodyPr/>
        <a:lstStyle/>
        <a:p>
          <a:endParaRPr lang="tr-TR"/>
        </a:p>
      </dgm:t>
    </dgm:pt>
    <dgm:pt modelId="{E8FD73CA-7FFD-4665-B1BF-F62232031764}">
      <dgm:prSet/>
      <dgm:spPr/>
      <dgm:t>
        <a:bodyPr/>
        <a:lstStyle/>
        <a:p>
          <a:r>
            <a:rPr lang="tr-TR" sz="2800" b="1" dirty="0">
              <a:effectLst>
                <a:outerShdw blurRad="38100" dist="38100" dir="2700000" algn="tl">
                  <a:srgbClr val="000000">
                    <a:alpha val="43137"/>
                  </a:srgbClr>
                </a:outerShdw>
              </a:effectLst>
            </a:rPr>
            <a:t>Orta Kuşak Karalarının Batı Kıyıları (</a:t>
          </a:r>
          <a:r>
            <a:rPr lang="tr-TR" sz="2800" b="1" u="sng" dirty="0">
              <a:effectLst>
                <a:outerShdw blurRad="38100" dist="38100" dir="2700000" algn="tl">
                  <a:srgbClr val="000000">
                    <a:alpha val="43137"/>
                  </a:srgbClr>
                </a:outerShdw>
              </a:effectLst>
            </a:rPr>
            <a:t>Batı Kanada</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Kuzeybatı Avrupa</a:t>
          </a:r>
          <a:r>
            <a:rPr lang="tr-TR" sz="2800" b="1" dirty="0">
              <a:effectLst>
                <a:outerShdw blurRad="38100" dist="38100" dir="2700000" algn="tl">
                  <a:srgbClr val="000000">
                    <a:alpha val="43137"/>
                  </a:srgbClr>
                </a:outerShdw>
              </a:effectLst>
            </a:rPr>
            <a:t> </a:t>
          </a:r>
          <a:endParaRPr lang="tr-TR" sz="2800" b="1" u="sng" dirty="0">
            <a:effectLst>
              <a:outerShdw blurRad="38100" dist="38100" dir="2700000" algn="tl">
                <a:srgbClr val="000000">
                  <a:alpha val="43137"/>
                </a:srgbClr>
              </a:outerShdw>
            </a:effectLst>
          </a:endParaRPr>
        </a:p>
      </dgm:t>
    </dgm:pt>
    <dgm:pt modelId="{3C1EEA0F-4213-414C-8E68-990EE8B7D844}" type="parTrans" cxnId="{DF69D7E9-3839-43C4-A43C-9E3B24890CA7}">
      <dgm:prSet/>
      <dgm:spPr/>
      <dgm:t>
        <a:bodyPr/>
        <a:lstStyle/>
        <a:p>
          <a:endParaRPr lang="tr-TR"/>
        </a:p>
      </dgm:t>
    </dgm:pt>
    <dgm:pt modelId="{9BC5F26A-43D1-4418-9D8E-D99852CA5912}" type="sibTrans" cxnId="{DF69D7E9-3839-43C4-A43C-9E3B24890CA7}">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FB14F623-21E0-41DA-A664-7BA7BD8E4579}" type="pres">
      <dgm:prSet presAssocID="{BF3A1EAC-349F-4919-A2FA-BDAAA0D37E5F}" presName="parentText" presStyleLbl="node1" presStyleIdx="1" presStyleCnt="3">
        <dgm:presLayoutVars>
          <dgm:chMax val="0"/>
          <dgm:bulletEnabled val="1"/>
        </dgm:presLayoutVars>
      </dgm:prSet>
      <dgm:spPr/>
    </dgm:pt>
    <dgm:pt modelId="{A107F19E-8054-4C75-8ADA-CDDE787E34C8}" type="pres">
      <dgm:prSet presAssocID="{16B69453-658D-498F-951A-E34A5D74496D}" presName="spacer" presStyleCnt="0"/>
      <dgm:spPr/>
    </dgm:pt>
    <dgm:pt modelId="{62721B3C-09D4-4B0A-B34E-7F401EB253AC}" type="pres">
      <dgm:prSet presAssocID="{E8FD73CA-7FFD-4665-B1BF-F62232031764}" presName="parentText" presStyleLbl="node1" presStyleIdx="2" presStyleCnt="3">
        <dgm:presLayoutVars>
          <dgm:chMax val="0"/>
          <dgm:bulletEnabled val="1"/>
        </dgm:presLayoutVars>
      </dgm:prSet>
      <dgm:spPr/>
    </dgm:pt>
  </dgm:ptLst>
  <dgm:cxnLst>
    <dgm:cxn modelId="{AAF848DB-60D1-42A0-AF95-4781D46ED8E4}" type="presOf" srcId="{E8FD73CA-7FFD-4665-B1BF-F62232031764}" destId="{62721B3C-09D4-4B0A-B34E-7F401EB253AC}"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DF69D7E9-3839-43C4-A43C-9E3B24890CA7}" srcId="{DFD7ECD1-F765-484C-A3E1-8EF6323BED7A}" destId="{E8FD73CA-7FFD-4665-B1BF-F62232031764}" srcOrd="2" destOrd="0" parTransId="{3C1EEA0F-4213-414C-8E68-990EE8B7D844}" sibTransId="{9BC5F26A-43D1-4418-9D8E-D99852CA591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7FEE3B3D-42D3-46E6-99AB-33ACB38AF9A7}" type="presOf" srcId="{BF3A1EAC-349F-4919-A2FA-BDAAA0D37E5F}" destId="{FB14F623-21E0-41DA-A664-7BA7BD8E4579}" srcOrd="0" destOrd="0" presId="urn:microsoft.com/office/officeart/2005/8/layout/vList2"/>
    <dgm:cxn modelId="{4EFC6EC5-2768-494C-B47E-972B8F767A8E}" srcId="{DFD7ECD1-F765-484C-A3E1-8EF6323BED7A}" destId="{BF3A1EAC-349F-4919-A2FA-BDAAA0D37E5F}" srcOrd="1" destOrd="0" parTransId="{C12033F5-F7C3-4336-9988-0B4538195D49}" sibTransId="{16B69453-658D-498F-951A-E34A5D74496D}"/>
    <dgm:cxn modelId="{52C8D37F-12C0-4B9B-A72A-D53064C2745A}" type="presParOf" srcId="{C14402E2-9B57-4E65-902B-F4E1B4A92065}" destId="{D10CE142-7861-44E0-BEF4-ED6F799D97D4}" srcOrd="0" destOrd="0" presId="urn:microsoft.com/office/officeart/2005/8/layout/vList2"/>
    <dgm:cxn modelId="{D47F3EBE-52C0-4BA6-B608-A3F58CE3BEFA}" type="presParOf" srcId="{C14402E2-9B57-4E65-902B-F4E1B4A92065}" destId="{57AE127E-E2BD-4C45-A17D-76B9FD488229}" srcOrd="1" destOrd="0" presId="urn:microsoft.com/office/officeart/2005/8/layout/vList2"/>
    <dgm:cxn modelId="{48BFE3DC-A79E-4F74-80B5-1067DF3A2F0F}" type="presParOf" srcId="{C14402E2-9B57-4E65-902B-F4E1B4A92065}" destId="{FB14F623-21E0-41DA-A664-7BA7BD8E4579}" srcOrd="2" destOrd="0" presId="urn:microsoft.com/office/officeart/2005/8/layout/vList2"/>
    <dgm:cxn modelId="{D6D7ED48-3904-4CFA-878E-B3FF03FE70B0}" type="presParOf" srcId="{C14402E2-9B57-4E65-902B-F4E1B4A92065}" destId="{A107F19E-8054-4C75-8ADA-CDDE787E34C8}" srcOrd="3" destOrd="0" presId="urn:microsoft.com/office/officeart/2005/8/layout/vList2"/>
    <dgm:cxn modelId="{546BC92D-7517-4D73-87B8-BF5BC51F6196}" type="presParOf" srcId="{C14402E2-9B57-4E65-902B-F4E1B4A92065}" destId="{62721B3C-09D4-4B0A-B34E-7F401EB253A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effectLst>
                <a:outerShdw blurRad="38100" dist="38100" dir="2700000" algn="tl">
                  <a:srgbClr val="000000">
                    <a:alpha val="43137"/>
                  </a:srgbClr>
                </a:outerShdw>
              </a:effectLst>
            </a:rPr>
            <a:t>Dönenceler Çevresi ( </a:t>
          </a:r>
          <a:r>
            <a:rPr lang="tr-TR" sz="2800" b="1" u="sng">
              <a:effectLst>
                <a:outerShdw blurRad="38100" dist="38100" dir="2700000" algn="tl">
                  <a:srgbClr val="000000">
                    <a:alpha val="43137"/>
                  </a:srgbClr>
                </a:outerShdw>
              </a:effectLst>
            </a:rPr>
            <a:t>Büyük sahra</a:t>
          </a:r>
          <a:r>
            <a:rPr lang="tr-TR" sz="2800" b="1">
              <a:effectLst>
                <a:outerShdw blurRad="38100" dist="38100" dir="2700000" algn="tl">
                  <a:srgbClr val="000000">
                    <a:alpha val="43137"/>
                  </a:srgbClr>
                </a:outerShdw>
              </a:effectLst>
            </a:rPr>
            <a:t>, </a:t>
          </a:r>
          <a:r>
            <a:rPr lang="tr-TR" sz="2800" b="1" u="sng">
              <a:effectLst>
                <a:outerShdw blurRad="38100" dist="38100" dir="2700000" algn="tl">
                  <a:srgbClr val="000000">
                    <a:alpha val="43137"/>
                  </a:srgbClr>
                </a:outerShdw>
              </a:effectLst>
            </a:rPr>
            <a:t>Arabistan</a:t>
          </a:r>
          <a:r>
            <a:rPr lang="tr-TR" sz="2800" b="1">
              <a:effectLst>
                <a:outerShdw blurRad="38100" dist="38100" dir="2700000" algn="tl">
                  <a:srgbClr val="000000">
                    <a:alpha val="43137"/>
                  </a:srgbClr>
                </a:outerShdw>
              </a:effectLst>
            </a:rPr>
            <a:t>, </a:t>
          </a:r>
          <a:r>
            <a:rPr lang="tr-TR" sz="2800" b="1" u="sng">
              <a:effectLst>
                <a:outerShdw blurRad="38100" dist="38100" dir="2700000" algn="tl">
                  <a:srgbClr val="000000">
                    <a:alpha val="43137"/>
                  </a:srgbClr>
                </a:outerShdw>
              </a:effectLst>
            </a:rPr>
            <a:t>Batı Avustralya</a:t>
          </a:r>
          <a:r>
            <a:rPr lang="tr-TR" sz="2800" b="1">
              <a:effectLst>
                <a:outerShdw blurRad="38100" dist="38100" dir="2700000" algn="tl">
                  <a:srgbClr val="000000">
                    <a:alpha val="43137"/>
                  </a:srgbClr>
                </a:outerShdw>
              </a:effectLst>
            </a:rPr>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21B29799-9CFD-4E58-8423-4AEFE5C7178C}">
      <dgm:prSet/>
      <dgm:spPr/>
      <dgm:t>
        <a:bodyPr/>
        <a:lstStyle/>
        <a:p>
          <a:r>
            <a:rPr lang="tr-TR" sz="2800" b="1" dirty="0">
              <a:effectLst>
                <a:outerShdw blurRad="38100" dist="38100" dir="2700000" algn="tl">
                  <a:srgbClr val="000000">
                    <a:alpha val="43137"/>
                  </a:srgbClr>
                </a:outerShdw>
              </a:effectLst>
            </a:rPr>
            <a:t>Orta Kuşak Karalarının İç Kesimleri ( </a:t>
          </a:r>
          <a:r>
            <a:rPr lang="tr-TR" sz="2800" b="1" u="sng" dirty="0">
              <a:effectLst>
                <a:outerShdw blurRad="38100" dist="38100" dir="2700000" algn="tl">
                  <a:srgbClr val="000000">
                    <a:alpha val="43137"/>
                  </a:srgbClr>
                </a:outerShdw>
              </a:effectLst>
            </a:rPr>
            <a:t>Gobi</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Kızılkum</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Taklamakan</a:t>
          </a:r>
          <a:r>
            <a:rPr lang="tr-TR" sz="2800" b="1" dirty="0">
              <a:effectLst>
                <a:outerShdw blurRad="38100" dist="38100" dir="2700000" algn="tl">
                  <a:srgbClr val="000000">
                    <a:alpha val="43137"/>
                  </a:srgbClr>
                </a:outerShdw>
              </a:effectLst>
            </a:rPr>
            <a:t> Çölleri)</a:t>
          </a:r>
        </a:p>
      </dgm:t>
    </dgm:pt>
    <dgm:pt modelId="{FDA2EFCA-F271-4BC8-A293-B01C3A83063F}" type="parTrans" cxnId="{3B4EA1D4-4552-4145-8232-7AB29C253426}">
      <dgm:prSet/>
      <dgm:spPr/>
      <dgm:t>
        <a:bodyPr/>
        <a:lstStyle/>
        <a:p>
          <a:endParaRPr lang="tr-TR"/>
        </a:p>
      </dgm:t>
    </dgm:pt>
    <dgm:pt modelId="{40EE0D2D-76A7-4F86-AEA7-3A3A1EE85612}" type="sibTrans" cxnId="{3B4EA1D4-4552-4145-8232-7AB29C253426}">
      <dgm:prSet/>
      <dgm:spPr/>
      <dgm:t>
        <a:bodyPr/>
        <a:lstStyle/>
        <a:p>
          <a:endParaRPr lang="tr-TR"/>
        </a:p>
      </dgm:t>
    </dgm:pt>
    <dgm:pt modelId="{8057DFE0-8EA8-4A57-BBDE-FC659002BCCB}">
      <dgm:prSet/>
      <dgm:spPr/>
      <dgm:t>
        <a:bodyPr/>
        <a:lstStyle/>
        <a:p>
          <a:r>
            <a:rPr lang="tr-TR" sz="2800" b="1" dirty="0">
              <a:effectLst>
                <a:outerShdw blurRad="38100" dist="38100" dir="2700000" algn="tl">
                  <a:srgbClr val="000000">
                    <a:alpha val="43137"/>
                  </a:srgbClr>
                </a:outerShdw>
              </a:effectLst>
            </a:rPr>
            <a:t>Kutup Bölgeleri ( </a:t>
          </a:r>
          <a:r>
            <a:rPr lang="tr-TR" sz="2800" b="1" u="sng" dirty="0">
              <a:effectLst>
                <a:outerShdw blurRad="38100" dist="38100" dir="2700000" algn="tl">
                  <a:srgbClr val="000000">
                    <a:alpha val="43137"/>
                  </a:srgbClr>
                </a:outerShdw>
              </a:effectLst>
            </a:rPr>
            <a:t>Antarktika</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Grönland</a:t>
          </a:r>
          <a:r>
            <a:rPr lang="tr-TR" sz="2800" b="1" dirty="0">
              <a:effectLst>
                <a:outerShdw blurRad="38100" dist="38100" dir="2700000" algn="tl">
                  <a:srgbClr val="000000">
                    <a:alpha val="43137"/>
                  </a:srgbClr>
                </a:outerShdw>
              </a:effectLst>
            </a:rPr>
            <a:t>)</a:t>
          </a:r>
        </a:p>
      </dgm:t>
    </dgm:pt>
    <dgm:pt modelId="{5551DB4A-58BE-448E-8FEE-DFB648E97FD8}" type="parTrans" cxnId="{4096A83B-122D-426E-AA19-E03E0A6C863A}">
      <dgm:prSet/>
      <dgm:spPr/>
      <dgm:t>
        <a:bodyPr/>
        <a:lstStyle/>
        <a:p>
          <a:endParaRPr lang="tr-TR"/>
        </a:p>
      </dgm:t>
    </dgm:pt>
    <dgm:pt modelId="{B9360539-5740-4583-AB03-022875976FAB}" type="sibTrans" cxnId="{4096A83B-122D-426E-AA19-E03E0A6C863A}">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7D335AE8-1844-4017-BE02-85AA694B41D7}" type="pres">
      <dgm:prSet presAssocID="{21B29799-9CFD-4E58-8423-4AEFE5C7178C}" presName="parentText" presStyleLbl="node1" presStyleIdx="1" presStyleCnt="3">
        <dgm:presLayoutVars>
          <dgm:chMax val="0"/>
          <dgm:bulletEnabled val="1"/>
        </dgm:presLayoutVars>
      </dgm:prSet>
      <dgm:spPr/>
    </dgm:pt>
    <dgm:pt modelId="{564E304D-12A0-497F-87FC-7C2FCAA008D8}" type="pres">
      <dgm:prSet presAssocID="{40EE0D2D-76A7-4F86-AEA7-3A3A1EE85612}" presName="spacer" presStyleCnt="0"/>
      <dgm:spPr/>
    </dgm:pt>
    <dgm:pt modelId="{0328B8A8-48C1-41CF-8242-5F1AB727F800}" type="pres">
      <dgm:prSet presAssocID="{8057DFE0-8EA8-4A57-BBDE-FC659002BCCB}" presName="parentText" presStyleLbl="node1" presStyleIdx="2" presStyleCnt="3">
        <dgm:presLayoutVars>
          <dgm:chMax val="0"/>
          <dgm:bulletEnabled val="1"/>
        </dgm:presLayoutVars>
      </dgm:prSet>
      <dgm:spPr/>
    </dgm:pt>
  </dgm:ptLst>
  <dgm:cxnLst>
    <dgm:cxn modelId="{6A86BC71-EB73-4E6E-A51D-136E37BAB6AA}" type="presOf" srcId="{8057DFE0-8EA8-4A57-BBDE-FC659002BCCB}" destId="{0328B8A8-48C1-41CF-8242-5F1AB727F800}"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913B0392-BB0E-4555-8BDB-E34C67DE1A53}" type="presOf" srcId="{21B29799-9CFD-4E58-8423-4AEFE5C7178C}" destId="{7D335AE8-1844-4017-BE02-85AA694B41D7}"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3B4EA1D4-4552-4145-8232-7AB29C253426}" srcId="{DFD7ECD1-F765-484C-A3E1-8EF6323BED7A}" destId="{21B29799-9CFD-4E58-8423-4AEFE5C7178C}" srcOrd="1" destOrd="0" parTransId="{FDA2EFCA-F271-4BC8-A293-B01C3A83063F}" sibTransId="{40EE0D2D-76A7-4F86-AEA7-3A3A1EE85612}"/>
    <dgm:cxn modelId="{4096A83B-122D-426E-AA19-E03E0A6C863A}" srcId="{DFD7ECD1-F765-484C-A3E1-8EF6323BED7A}" destId="{8057DFE0-8EA8-4A57-BBDE-FC659002BCCB}" srcOrd="2" destOrd="0" parTransId="{5551DB4A-58BE-448E-8FEE-DFB648E97FD8}" sibTransId="{B9360539-5740-4583-AB03-022875976FAB}"/>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D47F3EBE-52C0-4BA6-B608-A3F58CE3BEFA}" type="presParOf" srcId="{C14402E2-9B57-4E65-902B-F4E1B4A92065}" destId="{57AE127E-E2BD-4C45-A17D-76B9FD488229}" srcOrd="1" destOrd="0" presId="urn:microsoft.com/office/officeart/2005/8/layout/vList2"/>
    <dgm:cxn modelId="{5D7C925A-A21B-4E60-B34C-D3F050D87BBC}" type="presParOf" srcId="{C14402E2-9B57-4E65-902B-F4E1B4A92065}" destId="{7D335AE8-1844-4017-BE02-85AA694B41D7}" srcOrd="2" destOrd="0" presId="urn:microsoft.com/office/officeart/2005/8/layout/vList2"/>
    <dgm:cxn modelId="{12847BD8-35B5-44AD-A757-3C4C98E210E4}" type="presParOf" srcId="{C14402E2-9B57-4E65-902B-F4E1B4A92065}" destId="{564E304D-12A0-497F-87FC-7C2FCAA008D8}" srcOrd="3" destOrd="0" presId="urn:microsoft.com/office/officeart/2005/8/layout/vList2"/>
    <dgm:cxn modelId="{DF509FB1-8A05-44BD-9977-57B44D5E7AEF}" type="presParOf" srcId="{C14402E2-9B57-4E65-902B-F4E1B4A92065}" destId="{0328B8A8-48C1-41CF-8242-5F1AB727F8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8AC62125-3EE3-4476-B9D1-A099B99AD04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tr-TR"/>
        </a:p>
      </dgm:t>
    </dgm:pt>
    <dgm:pt modelId="{966A6698-BA0F-4CB8-A520-89A5A22EF303}">
      <dgm:prSet phldrT="[Metin]"/>
      <dgm:spPr/>
      <dgm:t>
        <a:bodyPr/>
        <a:lstStyle/>
        <a:p>
          <a:r>
            <a:rPr lang="tr-TR" dirty="0">
              <a:solidFill>
                <a:schemeClr val="accent1">
                  <a:lumMod val="50000"/>
                </a:schemeClr>
              </a:solidFill>
            </a:rPr>
            <a:t>Fiziki Çevre</a:t>
          </a:r>
        </a:p>
      </dgm:t>
    </dgm:pt>
    <dgm:pt modelId="{ED8579EA-4AE1-4B4A-8087-A7900D48C1A8}" type="parTrans" cxnId="{A29ABBB1-D54F-40B7-8533-0216D1ACB6BA}">
      <dgm:prSet/>
      <dgm:spPr/>
      <dgm:t>
        <a:bodyPr/>
        <a:lstStyle/>
        <a:p>
          <a:endParaRPr lang="tr-TR"/>
        </a:p>
      </dgm:t>
    </dgm:pt>
    <dgm:pt modelId="{73DA7CA7-B914-4050-82F6-569443C7616C}" type="sibTrans" cxnId="{A29ABBB1-D54F-40B7-8533-0216D1ACB6BA}">
      <dgm:prSet/>
      <dgm:spPr/>
      <dgm:t>
        <a:bodyPr/>
        <a:lstStyle/>
        <a:p>
          <a:endParaRPr lang="tr-TR"/>
        </a:p>
      </dgm:t>
    </dgm:pt>
    <dgm:pt modelId="{7BFACC78-C5CF-46DA-BF33-739253F2F014}">
      <dgm:prSet phldrT="[Metin]"/>
      <dgm:spPr/>
      <dgm:t>
        <a:bodyPr/>
        <a:lstStyle/>
        <a:p>
          <a:r>
            <a:rPr lang="tr-TR" dirty="0"/>
            <a:t>Yer Şekillerinin Oluşumu</a:t>
          </a:r>
        </a:p>
      </dgm:t>
    </dgm:pt>
    <dgm:pt modelId="{C341729A-B3C3-45C8-91EE-45D88A7FC6D3}" type="parTrans" cxnId="{EFC5F4BD-721C-4954-BB84-B9DF757FDC7B}">
      <dgm:prSet/>
      <dgm:spPr/>
      <dgm:t>
        <a:bodyPr/>
        <a:lstStyle/>
        <a:p>
          <a:endParaRPr lang="tr-TR"/>
        </a:p>
      </dgm:t>
    </dgm:pt>
    <dgm:pt modelId="{51566C96-B577-46F7-BE7A-402AFE6B70DE}" type="sibTrans" cxnId="{EFC5F4BD-721C-4954-BB84-B9DF757FDC7B}">
      <dgm:prSet/>
      <dgm:spPr/>
      <dgm:t>
        <a:bodyPr/>
        <a:lstStyle/>
        <a:p>
          <a:endParaRPr lang="tr-TR"/>
        </a:p>
      </dgm:t>
    </dgm:pt>
    <dgm:pt modelId="{E0FF8D92-543C-4657-B618-BE1189708199}">
      <dgm:prSet phldrT="[Metin]"/>
      <dgm:spPr/>
      <dgm:t>
        <a:bodyPr/>
        <a:lstStyle/>
        <a:p>
          <a:r>
            <a:rPr lang="tr-TR" dirty="0"/>
            <a:t>Hayvan Türleri</a:t>
          </a:r>
        </a:p>
      </dgm:t>
    </dgm:pt>
    <dgm:pt modelId="{8D70DB9B-CA37-4C38-A56C-4CD595608ECA}" type="parTrans" cxnId="{BAC140A2-7352-4722-AA8C-C0C3FD9669DD}">
      <dgm:prSet/>
      <dgm:spPr/>
      <dgm:t>
        <a:bodyPr/>
        <a:lstStyle/>
        <a:p>
          <a:endParaRPr lang="tr-TR"/>
        </a:p>
      </dgm:t>
    </dgm:pt>
    <dgm:pt modelId="{BCCDC493-BF7E-4D98-BF9E-0D115FB52E3D}" type="sibTrans" cxnId="{BAC140A2-7352-4722-AA8C-C0C3FD9669DD}">
      <dgm:prSet/>
      <dgm:spPr/>
      <dgm:t>
        <a:bodyPr/>
        <a:lstStyle/>
        <a:p>
          <a:endParaRPr lang="tr-TR"/>
        </a:p>
      </dgm:t>
    </dgm:pt>
    <dgm:pt modelId="{92C95A9D-585D-4063-92E2-E2911DC37008}">
      <dgm:prSet phldrT="[Metin]"/>
      <dgm:spPr/>
      <dgm:t>
        <a:bodyPr/>
        <a:lstStyle/>
        <a:p>
          <a:r>
            <a:rPr lang="tr-TR" dirty="0">
              <a:solidFill>
                <a:schemeClr val="accent1">
                  <a:lumMod val="50000"/>
                </a:schemeClr>
              </a:solidFill>
            </a:rPr>
            <a:t>İnsanlar</a:t>
          </a:r>
        </a:p>
      </dgm:t>
    </dgm:pt>
    <dgm:pt modelId="{CC08AE61-BA79-4A92-B5B4-C0D67B14CDF4}" type="parTrans" cxnId="{0B08857E-59D2-48B4-BA3B-61525224D11D}">
      <dgm:prSet/>
      <dgm:spPr/>
      <dgm:t>
        <a:bodyPr/>
        <a:lstStyle/>
        <a:p>
          <a:endParaRPr lang="tr-TR"/>
        </a:p>
      </dgm:t>
    </dgm:pt>
    <dgm:pt modelId="{C2C48996-E09D-4F11-9BBC-B62147BA8DB6}" type="sibTrans" cxnId="{0B08857E-59D2-48B4-BA3B-61525224D11D}">
      <dgm:prSet/>
      <dgm:spPr/>
      <dgm:t>
        <a:bodyPr/>
        <a:lstStyle/>
        <a:p>
          <a:endParaRPr lang="tr-TR"/>
        </a:p>
      </dgm:t>
    </dgm:pt>
    <dgm:pt modelId="{B03980BF-6FCF-4718-AA25-3C9B9E9DF401}">
      <dgm:prSet phldrT="[Metin]"/>
      <dgm:spPr/>
      <dgm:t>
        <a:bodyPr/>
        <a:lstStyle/>
        <a:p>
          <a:r>
            <a:rPr lang="tr-TR" dirty="0"/>
            <a:t>Nüfusun Dağılışı</a:t>
          </a:r>
        </a:p>
      </dgm:t>
    </dgm:pt>
    <dgm:pt modelId="{D4B87888-1C5D-4E42-9ADB-8A15C0902D84}" type="parTrans" cxnId="{86D8260D-C317-4BF1-846E-543D6F95E695}">
      <dgm:prSet/>
      <dgm:spPr/>
      <dgm:t>
        <a:bodyPr/>
        <a:lstStyle/>
        <a:p>
          <a:endParaRPr lang="tr-TR"/>
        </a:p>
      </dgm:t>
    </dgm:pt>
    <dgm:pt modelId="{3D927650-F338-4A01-8791-BCDE6E4A8054}" type="sibTrans" cxnId="{86D8260D-C317-4BF1-846E-543D6F95E695}">
      <dgm:prSet/>
      <dgm:spPr/>
      <dgm:t>
        <a:bodyPr/>
        <a:lstStyle/>
        <a:p>
          <a:endParaRPr lang="tr-TR"/>
        </a:p>
      </dgm:t>
    </dgm:pt>
    <dgm:pt modelId="{3D5884A1-0BC5-41F2-8482-B909AA4A77C5}">
      <dgm:prSet phldrT="[Metin]"/>
      <dgm:spPr/>
      <dgm:t>
        <a:bodyPr/>
        <a:lstStyle/>
        <a:p>
          <a:r>
            <a:rPr lang="tr-TR" dirty="0"/>
            <a:t>Yerleşmeyi</a:t>
          </a:r>
        </a:p>
      </dgm:t>
    </dgm:pt>
    <dgm:pt modelId="{E2857CA1-C72B-4972-A45B-6A33337F3B4D}" type="parTrans" cxnId="{3BFD1476-3110-4BF4-8D6B-20CEAFB0CA79}">
      <dgm:prSet/>
      <dgm:spPr/>
      <dgm:t>
        <a:bodyPr/>
        <a:lstStyle/>
        <a:p>
          <a:endParaRPr lang="tr-TR"/>
        </a:p>
      </dgm:t>
    </dgm:pt>
    <dgm:pt modelId="{5E5069BB-952C-426D-A769-6FBDE5682A71}" type="sibTrans" cxnId="{3BFD1476-3110-4BF4-8D6B-20CEAFB0CA79}">
      <dgm:prSet/>
      <dgm:spPr/>
      <dgm:t>
        <a:bodyPr/>
        <a:lstStyle/>
        <a:p>
          <a:endParaRPr lang="tr-TR"/>
        </a:p>
      </dgm:t>
    </dgm:pt>
    <dgm:pt modelId="{7AA67D3A-0E15-4B7B-9F26-CE30E6EA875D}">
      <dgm:prSet phldrT="[Metin]"/>
      <dgm:spPr/>
      <dgm:t>
        <a:bodyPr/>
        <a:lstStyle/>
        <a:p>
          <a:r>
            <a:rPr lang="tr-TR" dirty="0">
              <a:solidFill>
                <a:schemeClr val="accent1">
                  <a:lumMod val="50000"/>
                </a:schemeClr>
              </a:solidFill>
            </a:rPr>
            <a:t>Ekonomik Faaliyetler</a:t>
          </a:r>
        </a:p>
      </dgm:t>
    </dgm:pt>
    <dgm:pt modelId="{5AC7B10D-0B29-4817-A6BB-D42DF1A9AD1B}" type="parTrans" cxnId="{2297CEC1-371E-48CD-A742-92CB56501994}">
      <dgm:prSet/>
      <dgm:spPr/>
      <dgm:t>
        <a:bodyPr/>
        <a:lstStyle/>
        <a:p>
          <a:endParaRPr lang="tr-TR"/>
        </a:p>
      </dgm:t>
    </dgm:pt>
    <dgm:pt modelId="{A318AE00-5555-43FC-B8EB-9FD73842353E}" type="sibTrans" cxnId="{2297CEC1-371E-48CD-A742-92CB56501994}">
      <dgm:prSet/>
      <dgm:spPr/>
      <dgm:t>
        <a:bodyPr/>
        <a:lstStyle/>
        <a:p>
          <a:endParaRPr lang="tr-TR"/>
        </a:p>
      </dgm:t>
    </dgm:pt>
    <dgm:pt modelId="{C7010EC3-7C35-433E-B9D8-A6935FE27092}">
      <dgm:prSet phldrT="[Metin]"/>
      <dgm:spPr/>
      <dgm:t>
        <a:bodyPr/>
        <a:lstStyle/>
        <a:p>
          <a:r>
            <a:rPr lang="tr-TR" dirty="0"/>
            <a:t>Tarım</a:t>
          </a:r>
        </a:p>
      </dgm:t>
    </dgm:pt>
    <dgm:pt modelId="{0AEB811C-30D6-4341-A101-AB5F94F9C928}" type="parTrans" cxnId="{5EF4648A-AB57-4D7F-99F7-3AE3F63F1936}">
      <dgm:prSet/>
      <dgm:spPr/>
      <dgm:t>
        <a:bodyPr/>
        <a:lstStyle/>
        <a:p>
          <a:endParaRPr lang="tr-TR"/>
        </a:p>
      </dgm:t>
    </dgm:pt>
    <dgm:pt modelId="{260B24A9-309F-4549-A5FE-DC8F7058DE96}" type="sibTrans" cxnId="{5EF4648A-AB57-4D7F-99F7-3AE3F63F1936}">
      <dgm:prSet/>
      <dgm:spPr/>
      <dgm:t>
        <a:bodyPr/>
        <a:lstStyle/>
        <a:p>
          <a:endParaRPr lang="tr-TR"/>
        </a:p>
      </dgm:t>
    </dgm:pt>
    <dgm:pt modelId="{4E630E61-A4EB-442A-B611-E8A42D173A05}">
      <dgm:prSet phldrT="[Metin]"/>
      <dgm:spPr/>
      <dgm:t>
        <a:bodyPr/>
        <a:lstStyle/>
        <a:p>
          <a:r>
            <a:rPr lang="tr-TR" dirty="0"/>
            <a:t>Hayvancılık</a:t>
          </a:r>
        </a:p>
      </dgm:t>
    </dgm:pt>
    <dgm:pt modelId="{CAF6C225-F18A-4367-8853-E4518A25EC2F}" type="parTrans" cxnId="{0D789DFC-AA92-4F96-BFEA-7289722E91EC}">
      <dgm:prSet/>
      <dgm:spPr/>
      <dgm:t>
        <a:bodyPr/>
        <a:lstStyle/>
        <a:p>
          <a:endParaRPr lang="tr-TR"/>
        </a:p>
      </dgm:t>
    </dgm:pt>
    <dgm:pt modelId="{464917F0-B41F-44A9-A0A3-5604FF3DCD00}" type="sibTrans" cxnId="{0D789DFC-AA92-4F96-BFEA-7289722E91EC}">
      <dgm:prSet/>
      <dgm:spPr/>
      <dgm:t>
        <a:bodyPr/>
        <a:lstStyle/>
        <a:p>
          <a:endParaRPr lang="tr-TR"/>
        </a:p>
      </dgm:t>
    </dgm:pt>
    <dgm:pt modelId="{47D26FEE-DFC1-4ACA-A8CC-D07F62E421E8}">
      <dgm:prSet phldrT="[Metin]"/>
      <dgm:spPr/>
      <dgm:t>
        <a:bodyPr/>
        <a:lstStyle/>
        <a:p>
          <a:r>
            <a:rPr lang="tr-TR" dirty="0"/>
            <a:t>Kayaçların Çözülmesi</a:t>
          </a:r>
        </a:p>
      </dgm:t>
    </dgm:pt>
    <dgm:pt modelId="{BB9CAB67-C72F-43EE-B757-83D820A6981E}" type="parTrans" cxnId="{95AF20EC-A07B-411B-96D7-6B287043F464}">
      <dgm:prSet/>
      <dgm:spPr/>
      <dgm:t>
        <a:bodyPr/>
        <a:lstStyle/>
        <a:p>
          <a:endParaRPr lang="tr-TR"/>
        </a:p>
      </dgm:t>
    </dgm:pt>
    <dgm:pt modelId="{EE3CF3F0-13DD-4174-9592-9A34573ADCCD}" type="sibTrans" cxnId="{95AF20EC-A07B-411B-96D7-6B287043F464}">
      <dgm:prSet/>
      <dgm:spPr/>
      <dgm:t>
        <a:bodyPr/>
        <a:lstStyle/>
        <a:p>
          <a:endParaRPr lang="tr-TR"/>
        </a:p>
      </dgm:t>
    </dgm:pt>
    <dgm:pt modelId="{1CC65388-F6E0-4171-8BB9-127A7759D1C5}">
      <dgm:prSet phldrT="[Metin]"/>
      <dgm:spPr/>
      <dgm:t>
        <a:bodyPr/>
        <a:lstStyle/>
        <a:p>
          <a:r>
            <a:rPr lang="tr-TR" dirty="0"/>
            <a:t>Toprak Oluşumu</a:t>
          </a:r>
        </a:p>
      </dgm:t>
    </dgm:pt>
    <dgm:pt modelId="{36CA4034-DC2B-4323-89F9-CD6E74B98955}" type="parTrans" cxnId="{F2011F1C-1A7F-4503-88AA-F856A67FA06D}">
      <dgm:prSet/>
      <dgm:spPr/>
      <dgm:t>
        <a:bodyPr/>
        <a:lstStyle/>
        <a:p>
          <a:endParaRPr lang="tr-TR"/>
        </a:p>
      </dgm:t>
    </dgm:pt>
    <dgm:pt modelId="{BB524D23-D691-4F74-98AA-B7482B2001E3}" type="sibTrans" cxnId="{F2011F1C-1A7F-4503-88AA-F856A67FA06D}">
      <dgm:prSet/>
      <dgm:spPr/>
      <dgm:t>
        <a:bodyPr/>
        <a:lstStyle/>
        <a:p>
          <a:endParaRPr lang="tr-TR"/>
        </a:p>
      </dgm:t>
    </dgm:pt>
    <dgm:pt modelId="{AB642E28-E6FE-4730-B161-3EA8F103F31E}">
      <dgm:prSet phldrT="[Metin]"/>
      <dgm:spPr/>
      <dgm:t>
        <a:bodyPr/>
        <a:lstStyle/>
        <a:p>
          <a:r>
            <a:rPr lang="tr-TR" dirty="0"/>
            <a:t>Bitki Örtüsü</a:t>
          </a:r>
        </a:p>
      </dgm:t>
    </dgm:pt>
    <dgm:pt modelId="{26D0675A-0758-4BFE-A8D9-E0E29BED3DD0}" type="parTrans" cxnId="{8CE1820E-4DD5-4E0E-8687-C3D210B98A37}">
      <dgm:prSet/>
      <dgm:spPr/>
      <dgm:t>
        <a:bodyPr/>
        <a:lstStyle/>
        <a:p>
          <a:endParaRPr lang="tr-TR"/>
        </a:p>
      </dgm:t>
    </dgm:pt>
    <dgm:pt modelId="{B7A145DD-483F-4CC1-A8B9-8C10D7C82A97}" type="sibTrans" cxnId="{8CE1820E-4DD5-4E0E-8687-C3D210B98A37}">
      <dgm:prSet/>
      <dgm:spPr/>
      <dgm:t>
        <a:bodyPr/>
        <a:lstStyle/>
        <a:p>
          <a:endParaRPr lang="tr-TR"/>
        </a:p>
      </dgm:t>
    </dgm:pt>
    <dgm:pt modelId="{9A71EC2B-12AE-4D78-BBB7-396D9D1EADEB}">
      <dgm:prSet phldrT="[Metin]"/>
      <dgm:spPr/>
      <dgm:t>
        <a:bodyPr/>
        <a:lstStyle/>
        <a:p>
          <a:r>
            <a:rPr lang="tr-TR" dirty="0"/>
            <a:t>Akarsu Rejimi</a:t>
          </a:r>
        </a:p>
      </dgm:t>
    </dgm:pt>
    <dgm:pt modelId="{AC32E920-2453-48C2-8B81-B6BC66F775E2}" type="parTrans" cxnId="{1F209515-C39A-493E-A162-48CA6FD2CD9D}">
      <dgm:prSet/>
      <dgm:spPr/>
      <dgm:t>
        <a:bodyPr/>
        <a:lstStyle/>
        <a:p>
          <a:endParaRPr lang="tr-TR"/>
        </a:p>
      </dgm:t>
    </dgm:pt>
    <dgm:pt modelId="{34E7BD6C-F465-4D6B-8CE5-FA2A5B4C1599}" type="sibTrans" cxnId="{1F209515-C39A-493E-A162-48CA6FD2CD9D}">
      <dgm:prSet/>
      <dgm:spPr/>
      <dgm:t>
        <a:bodyPr/>
        <a:lstStyle/>
        <a:p>
          <a:endParaRPr lang="tr-TR"/>
        </a:p>
      </dgm:t>
    </dgm:pt>
    <dgm:pt modelId="{60A6AF23-6257-48A2-99BD-3DE082EAC464}">
      <dgm:prSet phldrT="[Metin]"/>
      <dgm:spPr/>
      <dgm:t>
        <a:bodyPr/>
        <a:lstStyle/>
        <a:p>
          <a:r>
            <a:rPr lang="tr-TR" dirty="0"/>
            <a:t>Deniz Tuzluluğu</a:t>
          </a:r>
        </a:p>
      </dgm:t>
    </dgm:pt>
    <dgm:pt modelId="{11D9A2E3-E2C6-428C-8B71-038D75CF3066}" type="parTrans" cxnId="{5875202E-9F06-4862-8465-ECDE9191D80D}">
      <dgm:prSet/>
      <dgm:spPr/>
      <dgm:t>
        <a:bodyPr/>
        <a:lstStyle/>
        <a:p>
          <a:endParaRPr lang="tr-TR"/>
        </a:p>
      </dgm:t>
    </dgm:pt>
    <dgm:pt modelId="{3526E81E-BEF3-44AF-8F5E-14B93D6273A8}" type="sibTrans" cxnId="{5875202E-9F06-4862-8465-ECDE9191D80D}">
      <dgm:prSet/>
      <dgm:spPr/>
      <dgm:t>
        <a:bodyPr/>
        <a:lstStyle/>
        <a:p>
          <a:endParaRPr lang="tr-TR"/>
        </a:p>
      </dgm:t>
    </dgm:pt>
    <dgm:pt modelId="{BA205D1D-1CE3-42E7-9079-E7E2D6EBB192}">
      <dgm:prSet phldrT="[Metin]"/>
      <dgm:spPr/>
      <dgm:t>
        <a:bodyPr/>
        <a:lstStyle/>
        <a:p>
          <a:r>
            <a:rPr lang="tr-TR" dirty="0"/>
            <a:t>Giyecekleri</a:t>
          </a:r>
        </a:p>
      </dgm:t>
    </dgm:pt>
    <dgm:pt modelId="{BCB71C88-2A2B-40F2-BFAB-DF1D2B87EF8D}" type="parTrans" cxnId="{7F04C199-0FAC-47FD-9209-4DB770A36977}">
      <dgm:prSet/>
      <dgm:spPr/>
      <dgm:t>
        <a:bodyPr/>
        <a:lstStyle/>
        <a:p>
          <a:endParaRPr lang="tr-TR"/>
        </a:p>
      </dgm:t>
    </dgm:pt>
    <dgm:pt modelId="{1189F288-9933-49CB-B286-F1E0352AF1BF}" type="sibTrans" cxnId="{7F04C199-0FAC-47FD-9209-4DB770A36977}">
      <dgm:prSet/>
      <dgm:spPr/>
      <dgm:t>
        <a:bodyPr/>
        <a:lstStyle/>
        <a:p>
          <a:endParaRPr lang="tr-TR"/>
        </a:p>
      </dgm:t>
    </dgm:pt>
    <dgm:pt modelId="{671A0BBB-1547-4251-859C-19437780D8C2}">
      <dgm:prSet phldrT="[Metin]"/>
      <dgm:spPr/>
      <dgm:t>
        <a:bodyPr/>
        <a:lstStyle/>
        <a:p>
          <a:r>
            <a:rPr lang="tr-TR" dirty="0"/>
            <a:t>Kültürleri</a:t>
          </a:r>
        </a:p>
      </dgm:t>
    </dgm:pt>
    <dgm:pt modelId="{E7BDDB89-0377-49B1-8F6E-4298C4E58D4E}" type="parTrans" cxnId="{0A6F8DA3-5C0A-40FD-91CF-D759F2C4BD72}">
      <dgm:prSet/>
      <dgm:spPr/>
      <dgm:t>
        <a:bodyPr/>
        <a:lstStyle/>
        <a:p>
          <a:endParaRPr lang="tr-TR"/>
        </a:p>
      </dgm:t>
    </dgm:pt>
    <dgm:pt modelId="{80664E23-1C2D-415B-A415-9516377E0921}" type="sibTrans" cxnId="{0A6F8DA3-5C0A-40FD-91CF-D759F2C4BD72}">
      <dgm:prSet/>
      <dgm:spPr/>
      <dgm:t>
        <a:bodyPr/>
        <a:lstStyle/>
        <a:p>
          <a:endParaRPr lang="tr-TR"/>
        </a:p>
      </dgm:t>
    </dgm:pt>
    <dgm:pt modelId="{7BC312CE-2B9C-43E9-B505-16A80728C5F0}">
      <dgm:prSet phldrT="[Metin]"/>
      <dgm:spPr/>
      <dgm:t>
        <a:bodyPr/>
        <a:lstStyle/>
        <a:p>
          <a:r>
            <a:rPr lang="tr-TR" dirty="0"/>
            <a:t>Karakterleri</a:t>
          </a:r>
        </a:p>
      </dgm:t>
    </dgm:pt>
    <dgm:pt modelId="{C87B6148-0058-458D-8C29-97A117008EAB}" type="parTrans" cxnId="{6EB4C98F-5AA9-4135-846B-DDEC52F71BE0}">
      <dgm:prSet/>
      <dgm:spPr/>
      <dgm:t>
        <a:bodyPr/>
        <a:lstStyle/>
        <a:p>
          <a:endParaRPr lang="tr-TR"/>
        </a:p>
      </dgm:t>
    </dgm:pt>
    <dgm:pt modelId="{48E91C8B-3832-4FE2-A5AF-9C74641207CD}" type="sibTrans" cxnId="{6EB4C98F-5AA9-4135-846B-DDEC52F71BE0}">
      <dgm:prSet/>
      <dgm:spPr/>
      <dgm:t>
        <a:bodyPr/>
        <a:lstStyle/>
        <a:p>
          <a:endParaRPr lang="tr-TR"/>
        </a:p>
      </dgm:t>
    </dgm:pt>
    <dgm:pt modelId="{ED658A71-B547-408B-82DD-FD0ADF681147}">
      <dgm:prSet phldrT="[Metin]"/>
      <dgm:spPr/>
      <dgm:t>
        <a:bodyPr/>
        <a:lstStyle/>
        <a:p>
          <a:r>
            <a:rPr lang="tr-TR" dirty="0"/>
            <a:t>Fizyolojileri</a:t>
          </a:r>
        </a:p>
      </dgm:t>
    </dgm:pt>
    <dgm:pt modelId="{39192D72-1F7F-448B-80CA-5E1737B782E8}" type="parTrans" cxnId="{22E41776-05B8-41D9-AAC8-98CFB5357182}">
      <dgm:prSet/>
      <dgm:spPr/>
      <dgm:t>
        <a:bodyPr/>
        <a:lstStyle/>
        <a:p>
          <a:endParaRPr lang="tr-TR"/>
        </a:p>
      </dgm:t>
    </dgm:pt>
    <dgm:pt modelId="{1B9C33E7-DF19-4B3B-8172-3D25CFFA169D}" type="sibTrans" cxnId="{22E41776-05B8-41D9-AAC8-98CFB5357182}">
      <dgm:prSet/>
      <dgm:spPr/>
      <dgm:t>
        <a:bodyPr/>
        <a:lstStyle/>
        <a:p>
          <a:endParaRPr lang="tr-TR"/>
        </a:p>
      </dgm:t>
    </dgm:pt>
    <dgm:pt modelId="{9D5846AF-5786-426E-98D7-3D6F6B29621E}">
      <dgm:prSet phldrT="[Metin]"/>
      <dgm:spPr/>
      <dgm:t>
        <a:bodyPr/>
        <a:lstStyle/>
        <a:p>
          <a:r>
            <a:rPr lang="tr-TR" dirty="0"/>
            <a:t>Beslenmeyi</a:t>
          </a:r>
        </a:p>
      </dgm:t>
    </dgm:pt>
    <dgm:pt modelId="{DDB5F503-9DF2-4D1B-801F-0617D4FC2184}" type="parTrans" cxnId="{87475762-4C8C-40D9-A601-848B6C3C7CE8}">
      <dgm:prSet/>
      <dgm:spPr/>
      <dgm:t>
        <a:bodyPr/>
        <a:lstStyle/>
        <a:p>
          <a:endParaRPr lang="tr-TR"/>
        </a:p>
      </dgm:t>
    </dgm:pt>
    <dgm:pt modelId="{461679F4-3AAA-46CB-A5EF-5D55CA6A625E}" type="sibTrans" cxnId="{87475762-4C8C-40D9-A601-848B6C3C7CE8}">
      <dgm:prSet/>
      <dgm:spPr/>
      <dgm:t>
        <a:bodyPr/>
        <a:lstStyle/>
        <a:p>
          <a:endParaRPr lang="tr-TR"/>
        </a:p>
      </dgm:t>
    </dgm:pt>
    <dgm:pt modelId="{5744666B-877D-496F-B8DD-719483C44EC6}">
      <dgm:prSet phldrT="[Metin]"/>
      <dgm:spPr/>
      <dgm:t>
        <a:bodyPr/>
        <a:lstStyle/>
        <a:p>
          <a:r>
            <a:rPr lang="tr-TR" dirty="0"/>
            <a:t>Turizm</a:t>
          </a:r>
        </a:p>
      </dgm:t>
    </dgm:pt>
    <dgm:pt modelId="{6784EC03-96EC-41CB-8EAE-0A97A2FF85FD}" type="parTrans" cxnId="{5BC90BA8-AB42-4100-A90A-DC32AA3A61AB}">
      <dgm:prSet/>
      <dgm:spPr/>
      <dgm:t>
        <a:bodyPr/>
        <a:lstStyle/>
        <a:p>
          <a:endParaRPr lang="tr-TR"/>
        </a:p>
      </dgm:t>
    </dgm:pt>
    <dgm:pt modelId="{647ECD14-F737-4047-AC7F-56B545A4E911}" type="sibTrans" cxnId="{5BC90BA8-AB42-4100-A90A-DC32AA3A61AB}">
      <dgm:prSet/>
      <dgm:spPr/>
      <dgm:t>
        <a:bodyPr/>
        <a:lstStyle/>
        <a:p>
          <a:endParaRPr lang="tr-TR"/>
        </a:p>
      </dgm:t>
    </dgm:pt>
    <dgm:pt modelId="{3B7D3BA7-3EB0-4166-9C68-774FFF797473}">
      <dgm:prSet phldrT="[Metin]"/>
      <dgm:spPr/>
      <dgm:t>
        <a:bodyPr/>
        <a:lstStyle/>
        <a:p>
          <a:r>
            <a:rPr lang="tr-TR" dirty="0"/>
            <a:t>Ormancılık</a:t>
          </a:r>
        </a:p>
      </dgm:t>
    </dgm:pt>
    <dgm:pt modelId="{CC9AC4DE-DDCC-4669-8AF7-9F82D2B5BF52}" type="parTrans" cxnId="{EFC8954E-9EEB-419D-B37D-300F8A37E33F}">
      <dgm:prSet/>
      <dgm:spPr/>
      <dgm:t>
        <a:bodyPr/>
        <a:lstStyle/>
        <a:p>
          <a:endParaRPr lang="tr-TR"/>
        </a:p>
      </dgm:t>
    </dgm:pt>
    <dgm:pt modelId="{F574354F-6E6D-4369-AD65-165FFDE03125}" type="sibTrans" cxnId="{EFC8954E-9EEB-419D-B37D-300F8A37E33F}">
      <dgm:prSet/>
      <dgm:spPr/>
      <dgm:t>
        <a:bodyPr/>
        <a:lstStyle/>
        <a:p>
          <a:endParaRPr lang="tr-TR"/>
        </a:p>
      </dgm:t>
    </dgm:pt>
    <dgm:pt modelId="{E2AB3AC3-7368-43C1-BACB-27D9CE9AD712}">
      <dgm:prSet phldrT="[Metin]"/>
      <dgm:spPr/>
      <dgm:t>
        <a:bodyPr/>
        <a:lstStyle/>
        <a:p>
          <a:r>
            <a:rPr lang="tr-TR" dirty="0"/>
            <a:t>Sanayi</a:t>
          </a:r>
        </a:p>
      </dgm:t>
    </dgm:pt>
    <dgm:pt modelId="{4B1733E6-E2C7-4D66-B852-3813E982D4BE}" type="parTrans" cxnId="{AEF45D93-ABF9-4A9A-A30D-8394B339B3C0}">
      <dgm:prSet/>
      <dgm:spPr/>
      <dgm:t>
        <a:bodyPr/>
        <a:lstStyle/>
        <a:p>
          <a:endParaRPr lang="tr-TR"/>
        </a:p>
      </dgm:t>
    </dgm:pt>
    <dgm:pt modelId="{26569798-E572-4F1E-A76F-B873CF8590B0}" type="sibTrans" cxnId="{AEF45D93-ABF9-4A9A-A30D-8394B339B3C0}">
      <dgm:prSet/>
      <dgm:spPr/>
      <dgm:t>
        <a:bodyPr/>
        <a:lstStyle/>
        <a:p>
          <a:endParaRPr lang="tr-TR"/>
        </a:p>
      </dgm:t>
    </dgm:pt>
    <dgm:pt modelId="{F72F2BBF-EB3D-44D9-B365-8F0581B0A882}">
      <dgm:prSet phldrT="[Metin]"/>
      <dgm:spPr/>
      <dgm:t>
        <a:bodyPr/>
        <a:lstStyle/>
        <a:p>
          <a:r>
            <a:rPr lang="tr-TR" dirty="0"/>
            <a:t>Ulaşım</a:t>
          </a:r>
        </a:p>
      </dgm:t>
    </dgm:pt>
    <dgm:pt modelId="{5A13A542-5024-4848-BB51-25A41F17821A}" type="parTrans" cxnId="{6B74B4A4-C724-4872-92CD-2EA5C1D02DB6}">
      <dgm:prSet/>
      <dgm:spPr/>
      <dgm:t>
        <a:bodyPr/>
        <a:lstStyle/>
        <a:p>
          <a:endParaRPr lang="tr-TR"/>
        </a:p>
      </dgm:t>
    </dgm:pt>
    <dgm:pt modelId="{C858B295-9B57-4911-9C2C-ED440EBE8F6B}" type="sibTrans" cxnId="{6B74B4A4-C724-4872-92CD-2EA5C1D02DB6}">
      <dgm:prSet/>
      <dgm:spPr/>
      <dgm:t>
        <a:bodyPr/>
        <a:lstStyle/>
        <a:p>
          <a:endParaRPr lang="tr-TR"/>
        </a:p>
      </dgm:t>
    </dgm:pt>
    <dgm:pt modelId="{FCA98CE4-7EEF-4E38-95B2-211565DB752C}">
      <dgm:prSet phldrT="[Metin]"/>
      <dgm:spPr/>
      <dgm:t>
        <a:bodyPr/>
        <a:lstStyle/>
        <a:p>
          <a:r>
            <a:rPr lang="tr-TR" dirty="0"/>
            <a:t>Ticaret</a:t>
          </a:r>
        </a:p>
      </dgm:t>
    </dgm:pt>
    <dgm:pt modelId="{6C8EA6AA-856E-4FBE-BB09-F07538085C9E}" type="parTrans" cxnId="{547AA6F0-F1C0-43C2-A6D1-1A4F78D43EEE}">
      <dgm:prSet/>
      <dgm:spPr/>
      <dgm:t>
        <a:bodyPr/>
        <a:lstStyle/>
        <a:p>
          <a:endParaRPr lang="tr-TR"/>
        </a:p>
      </dgm:t>
    </dgm:pt>
    <dgm:pt modelId="{0EC53FC6-7ECF-4BD6-8F7C-1668E65B57B4}" type="sibTrans" cxnId="{547AA6F0-F1C0-43C2-A6D1-1A4F78D43EEE}">
      <dgm:prSet/>
      <dgm:spPr/>
      <dgm:t>
        <a:bodyPr/>
        <a:lstStyle/>
        <a:p>
          <a:endParaRPr lang="tr-TR"/>
        </a:p>
      </dgm:t>
    </dgm:pt>
    <dgm:pt modelId="{02D3A327-409F-46AC-834C-CBD26197D726}" type="pres">
      <dgm:prSet presAssocID="{8AC62125-3EE3-4476-B9D1-A099B99AD047}" presName="theList" presStyleCnt="0">
        <dgm:presLayoutVars>
          <dgm:dir/>
          <dgm:animLvl val="lvl"/>
          <dgm:resizeHandles val="exact"/>
        </dgm:presLayoutVars>
      </dgm:prSet>
      <dgm:spPr/>
    </dgm:pt>
    <dgm:pt modelId="{80D44B89-5358-4E79-B2FE-4A846EF48AE8}" type="pres">
      <dgm:prSet presAssocID="{966A6698-BA0F-4CB8-A520-89A5A22EF303}" presName="compNode" presStyleCnt="0"/>
      <dgm:spPr/>
    </dgm:pt>
    <dgm:pt modelId="{668F4F01-5190-49AC-9FB5-4A3114AA4CF2}" type="pres">
      <dgm:prSet presAssocID="{966A6698-BA0F-4CB8-A520-89A5A22EF303}" presName="aNode" presStyleLbl="bgShp" presStyleIdx="0" presStyleCnt="3"/>
      <dgm:spPr/>
    </dgm:pt>
    <dgm:pt modelId="{A22465B6-E449-4BEE-AC42-97A98ACF3ED2}" type="pres">
      <dgm:prSet presAssocID="{966A6698-BA0F-4CB8-A520-89A5A22EF303}" presName="textNode" presStyleLbl="bgShp" presStyleIdx="0" presStyleCnt="3"/>
      <dgm:spPr/>
    </dgm:pt>
    <dgm:pt modelId="{46D65134-FEA6-4019-BEB9-FB3153E68BA1}" type="pres">
      <dgm:prSet presAssocID="{966A6698-BA0F-4CB8-A520-89A5A22EF303}" presName="compChildNode" presStyleCnt="0"/>
      <dgm:spPr/>
    </dgm:pt>
    <dgm:pt modelId="{D479E948-BAE0-4A37-AFD3-7BCC73F5473F}" type="pres">
      <dgm:prSet presAssocID="{966A6698-BA0F-4CB8-A520-89A5A22EF303}" presName="theInnerList" presStyleCnt="0"/>
      <dgm:spPr/>
    </dgm:pt>
    <dgm:pt modelId="{A0C08F0E-F5A1-4D7A-BE9E-57B6708280E2}" type="pres">
      <dgm:prSet presAssocID="{7BFACC78-C5CF-46DA-BF33-739253F2F014}" presName="childNode" presStyleLbl="node1" presStyleIdx="0" presStyleCnt="21">
        <dgm:presLayoutVars>
          <dgm:bulletEnabled val="1"/>
        </dgm:presLayoutVars>
      </dgm:prSet>
      <dgm:spPr/>
    </dgm:pt>
    <dgm:pt modelId="{EDA85998-269E-4642-A2A0-F8B8332C24EA}" type="pres">
      <dgm:prSet presAssocID="{7BFACC78-C5CF-46DA-BF33-739253F2F014}" presName="aSpace2" presStyleCnt="0"/>
      <dgm:spPr/>
    </dgm:pt>
    <dgm:pt modelId="{6B88EE9C-60D9-4E3F-B0F8-C39F95FE948D}" type="pres">
      <dgm:prSet presAssocID="{47D26FEE-DFC1-4ACA-A8CC-D07F62E421E8}" presName="childNode" presStyleLbl="node1" presStyleIdx="1" presStyleCnt="21">
        <dgm:presLayoutVars>
          <dgm:bulletEnabled val="1"/>
        </dgm:presLayoutVars>
      </dgm:prSet>
      <dgm:spPr/>
    </dgm:pt>
    <dgm:pt modelId="{7EA983D2-515E-4DF6-91A3-AE7B75842F50}" type="pres">
      <dgm:prSet presAssocID="{47D26FEE-DFC1-4ACA-A8CC-D07F62E421E8}" presName="aSpace2" presStyleCnt="0"/>
      <dgm:spPr/>
    </dgm:pt>
    <dgm:pt modelId="{DC95BB9D-D2A2-41D5-8ADD-D74E8C877962}" type="pres">
      <dgm:prSet presAssocID="{1CC65388-F6E0-4171-8BB9-127A7759D1C5}" presName="childNode" presStyleLbl="node1" presStyleIdx="2" presStyleCnt="21">
        <dgm:presLayoutVars>
          <dgm:bulletEnabled val="1"/>
        </dgm:presLayoutVars>
      </dgm:prSet>
      <dgm:spPr/>
    </dgm:pt>
    <dgm:pt modelId="{92E47630-0EEE-43EE-A9CF-452DA5886FA6}" type="pres">
      <dgm:prSet presAssocID="{1CC65388-F6E0-4171-8BB9-127A7759D1C5}" presName="aSpace2" presStyleCnt="0"/>
      <dgm:spPr/>
    </dgm:pt>
    <dgm:pt modelId="{492B89E0-7A40-42EF-B1DA-B7DC7C880B8B}" type="pres">
      <dgm:prSet presAssocID="{AB642E28-E6FE-4730-B161-3EA8F103F31E}" presName="childNode" presStyleLbl="node1" presStyleIdx="3" presStyleCnt="21">
        <dgm:presLayoutVars>
          <dgm:bulletEnabled val="1"/>
        </dgm:presLayoutVars>
      </dgm:prSet>
      <dgm:spPr/>
    </dgm:pt>
    <dgm:pt modelId="{82AE07C3-3B1E-4272-B448-F25064667FE3}" type="pres">
      <dgm:prSet presAssocID="{AB642E28-E6FE-4730-B161-3EA8F103F31E}" presName="aSpace2" presStyleCnt="0"/>
      <dgm:spPr/>
    </dgm:pt>
    <dgm:pt modelId="{D4C4CB01-A39F-40BA-B3F4-5AAD31627CFC}" type="pres">
      <dgm:prSet presAssocID="{9A71EC2B-12AE-4D78-BBB7-396D9D1EADEB}" presName="childNode" presStyleLbl="node1" presStyleIdx="4" presStyleCnt="21">
        <dgm:presLayoutVars>
          <dgm:bulletEnabled val="1"/>
        </dgm:presLayoutVars>
      </dgm:prSet>
      <dgm:spPr/>
    </dgm:pt>
    <dgm:pt modelId="{446483E5-90A8-4D90-B42E-D5CCC1832BBB}" type="pres">
      <dgm:prSet presAssocID="{9A71EC2B-12AE-4D78-BBB7-396D9D1EADEB}" presName="aSpace2" presStyleCnt="0"/>
      <dgm:spPr/>
    </dgm:pt>
    <dgm:pt modelId="{39E40AEA-D390-4807-94C8-83DF91FD8CC6}" type="pres">
      <dgm:prSet presAssocID="{60A6AF23-6257-48A2-99BD-3DE082EAC464}" presName="childNode" presStyleLbl="node1" presStyleIdx="5" presStyleCnt="21">
        <dgm:presLayoutVars>
          <dgm:bulletEnabled val="1"/>
        </dgm:presLayoutVars>
      </dgm:prSet>
      <dgm:spPr/>
    </dgm:pt>
    <dgm:pt modelId="{447AA2CB-D012-4AB4-BA45-CA511483F55F}" type="pres">
      <dgm:prSet presAssocID="{60A6AF23-6257-48A2-99BD-3DE082EAC464}" presName="aSpace2" presStyleCnt="0"/>
      <dgm:spPr/>
    </dgm:pt>
    <dgm:pt modelId="{C07B5515-0516-42BB-8996-685A1F7D522B}" type="pres">
      <dgm:prSet presAssocID="{E0FF8D92-543C-4657-B618-BE1189708199}" presName="childNode" presStyleLbl="node1" presStyleIdx="6" presStyleCnt="21">
        <dgm:presLayoutVars>
          <dgm:bulletEnabled val="1"/>
        </dgm:presLayoutVars>
      </dgm:prSet>
      <dgm:spPr/>
    </dgm:pt>
    <dgm:pt modelId="{26150137-9EE7-425E-87F6-3E5DD9E4DA6C}" type="pres">
      <dgm:prSet presAssocID="{966A6698-BA0F-4CB8-A520-89A5A22EF303}" presName="aSpace" presStyleCnt="0"/>
      <dgm:spPr/>
    </dgm:pt>
    <dgm:pt modelId="{73533529-CF1E-4D43-A92D-71937C4D786E}" type="pres">
      <dgm:prSet presAssocID="{92C95A9D-585D-4063-92E2-E2911DC37008}" presName="compNode" presStyleCnt="0"/>
      <dgm:spPr/>
    </dgm:pt>
    <dgm:pt modelId="{913F6EAB-FC3F-4D40-A41D-D2ECABC71663}" type="pres">
      <dgm:prSet presAssocID="{92C95A9D-585D-4063-92E2-E2911DC37008}" presName="aNode" presStyleLbl="bgShp" presStyleIdx="1" presStyleCnt="3"/>
      <dgm:spPr/>
    </dgm:pt>
    <dgm:pt modelId="{14AF6468-B991-47ED-9BD3-3893B96E3AFE}" type="pres">
      <dgm:prSet presAssocID="{92C95A9D-585D-4063-92E2-E2911DC37008}" presName="textNode" presStyleLbl="bgShp" presStyleIdx="1" presStyleCnt="3"/>
      <dgm:spPr/>
    </dgm:pt>
    <dgm:pt modelId="{3A2FAAEB-968B-4BE2-9356-82699415BB12}" type="pres">
      <dgm:prSet presAssocID="{92C95A9D-585D-4063-92E2-E2911DC37008}" presName="compChildNode" presStyleCnt="0"/>
      <dgm:spPr/>
    </dgm:pt>
    <dgm:pt modelId="{39423342-EA01-44C7-A85F-51EA3459A20D}" type="pres">
      <dgm:prSet presAssocID="{92C95A9D-585D-4063-92E2-E2911DC37008}" presName="theInnerList" presStyleCnt="0"/>
      <dgm:spPr/>
    </dgm:pt>
    <dgm:pt modelId="{16F1104D-D4E3-4077-ABA4-17FF5BD7539C}" type="pres">
      <dgm:prSet presAssocID="{B03980BF-6FCF-4718-AA25-3C9B9E9DF401}" presName="childNode" presStyleLbl="node1" presStyleIdx="7" presStyleCnt="21">
        <dgm:presLayoutVars>
          <dgm:bulletEnabled val="1"/>
        </dgm:presLayoutVars>
      </dgm:prSet>
      <dgm:spPr/>
    </dgm:pt>
    <dgm:pt modelId="{B51B141A-1C22-4066-8E8F-1EC4F61E55A6}" type="pres">
      <dgm:prSet presAssocID="{B03980BF-6FCF-4718-AA25-3C9B9E9DF401}" presName="aSpace2" presStyleCnt="0"/>
      <dgm:spPr/>
    </dgm:pt>
    <dgm:pt modelId="{5A756131-DA09-4985-A788-8418160C3AFE}" type="pres">
      <dgm:prSet presAssocID="{3D5884A1-0BC5-41F2-8482-B909AA4A77C5}" presName="childNode" presStyleLbl="node1" presStyleIdx="8" presStyleCnt="21">
        <dgm:presLayoutVars>
          <dgm:bulletEnabled val="1"/>
        </dgm:presLayoutVars>
      </dgm:prSet>
      <dgm:spPr/>
    </dgm:pt>
    <dgm:pt modelId="{4F2F1720-239B-4F63-9652-8721702DBA1B}" type="pres">
      <dgm:prSet presAssocID="{3D5884A1-0BC5-41F2-8482-B909AA4A77C5}" presName="aSpace2" presStyleCnt="0"/>
      <dgm:spPr/>
    </dgm:pt>
    <dgm:pt modelId="{8866362E-B89E-4579-A0A0-1738A2F18F02}" type="pres">
      <dgm:prSet presAssocID="{671A0BBB-1547-4251-859C-19437780D8C2}" presName="childNode" presStyleLbl="node1" presStyleIdx="9" presStyleCnt="21">
        <dgm:presLayoutVars>
          <dgm:bulletEnabled val="1"/>
        </dgm:presLayoutVars>
      </dgm:prSet>
      <dgm:spPr/>
    </dgm:pt>
    <dgm:pt modelId="{0274BF55-7CDA-4D6A-81C2-2C7BA769D0E8}" type="pres">
      <dgm:prSet presAssocID="{671A0BBB-1547-4251-859C-19437780D8C2}" presName="aSpace2" presStyleCnt="0"/>
      <dgm:spPr/>
    </dgm:pt>
    <dgm:pt modelId="{06CD063B-8219-484E-8D50-6FEC03C900F2}" type="pres">
      <dgm:prSet presAssocID="{7BC312CE-2B9C-43E9-B505-16A80728C5F0}" presName="childNode" presStyleLbl="node1" presStyleIdx="10" presStyleCnt="21">
        <dgm:presLayoutVars>
          <dgm:bulletEnabled val="1"/>
        </dgm:presLayoutVars>
      </dgm:prSet>
      <dgm:spPr/>
    </dgm:pt>
    <dgm:pt modelId="{FE9A882D-50F3-4259-BB2D-485BF53A9CD6}" type="pres">
      <dgm:prSet presAssocID="{7BC312CE-2B9C-43E9-B505-16A80728C5F0}" presName="aSpace2" presStyleCnt="0"/>
      <dgm:spPr/>
    </dgm:pt>
    <dgm:pt modelId="{24B1D072-0640-4312-B201-73E9142A7EC5}" type="pres">
      <dgm:prSet presAssocID="{ED658A71-B547-408B-82DD-FD0ADF681147}" presName="childNode" presStyleLbl="node1" presStyleIdx="11" presStyleCnt="21">
        <dgm:presLayoutVars>
          <dgm:bulletEnabled val="1"/>
        </dgm:presLayoutVars>
      </dgm:prSet>
      <dgm:spPr/>
    </dgm:pt>
    <dgm:pt modelId="{C0E2BA90-B890-4177-B2C9-390D09E79C0C}" type="pres">
      <dgm:prSet presAssocID="{ED658A71-B547-408B-82DD-FD0ADF681147}" presName="aSpace2" presStyleCnt="0"/>
      <dgm:spPr/>
    </dgm:pt>
    <dgm:pt modelId="{0F483294-9CDF-436F-8D53-1241A287CEB6}" type="pres">
      <dgm:prSet presAssocID="{9D5846AF-5786-426E-98D7-3D6F6B29621E}" presName="childNode" presStyleLbl="node1" presStyleIdx="12" presStyleCnt="21">
        <dgm:presLayoutVars>
          <dgm:bulletEnabled val="1"/>
        </dgm:presLayoutVars>
      </dgm:prSet>
      <dgm:spPr/>
    </dgm:pt>
    <dgm:pt modelId="{28D2573C-730A-435F-83B8-B13A2FE3F2BE}" type="pres">
      <dgm:prSet presAssocID="{9D5846AF-5786-426E-98D7-3D6F6B29621E}" presName="aSpace2" presStyleCnt="0"/>
      <dgm:spPr/>
    </dgm:pt>
    <dgm:pt modelId="{57B6A3DC-3B78-4C07-891A-0D6F0C0CA99D}" type="pres">
      <dgm:prSet presAssocID="{BA205D1D-1CE3-42E7-9079-E7E2D6EBB192}" presName="childNode" presStyleLbl="node1" presStyleIdx="13" presStyleCnt="21">
        <dgm:presLayoutVars>
          <dgm:bulletEnabled val="1"/>
        </dgm:presLayoutVars>
      </dgm:prSet>
      <dgm:spPr/>
    </dgm:pt>
    <dgm:pt modelId="{B4AC67E1-3AE0-4F18-A1E5-C027613521FC}" type="pres">
      <dgm:prSet presAssocID="{92C95A9D-585D-4063-92E2-E2911DC37008}" presName="aSpace" presStyleCnt="0"/>
      <dgm:spPr/>
    </dgm:pt>
    <dgm:pt modelId="{A32D4204-8935-487C-B1E2-0684CA47ED11}" type="pres">
      <dgm:prSet presAssocID="{7AA67D3A-0E15-4B7B-9F26-CE30E6EA875D}" presName="compNode" presStyleCnt="0"/>
      <dgm:spPr/>
    </dgm:pt>
    <dgm:pt modelId="{5944FB35-19B6-4DF8-939C-77D6970FBFD7}" type="pres">
      <dgm:prSet presAssocID="{7AA67D3A-0E15-4B7B-9F26-CE30E6EA875D}" presName="aNode" presStyleLbl="bgShp" presStyleIdx="2" presStyleCnt="3"/>
      <dgm:spPr/>
    </dgm:pt>
    <dgm:pt modelId="{6D08BE67-10EF-4730-A41E-FF930A02A1D0}" type="pres">
      <dgm:prSet presAssocID="{7AA67D3A-0E15-4B7B-9F26-CE30E6EA875D}" presName="textNode" presStyleLbl="bgShp" presStyleIdx="2" presStyleCnt="3"/>
      <dgm:spPr/>
    </dgm:pt>
    <dgm:pt modelId="{9B775F29-F932-4DA0-9416-116B57BDBF70}" type="pres">
      <dgm:prSet presAssocID="{7AA67D3A-0E15-4B7B-9F26-CE30E6EA875D}" presName="compChildNode" presStyleCnt="0"/>
      <dgm:spPr/>
    </dgm:pt>
    <dgm:pt modelId="{C8F29980-228E-456E-AC6D-A4F4F359BA4D}" type="pres">
      <dgm:prSet presAssocID="{7AA67D3A-0E15-4B7B-9F26-CE30E6EA875D}" presName="theInnerList" presStyleCnt="0"/>
      <dgm:spPr/>
    </dgm:pt>
    <dgm:pt modelId="{BED008B8-9011-4842-92E6-FE510533194D}" type="pres">
      <dgm:prSet presAssocID="{C7010EC3-7C35-433E-B9D8-A6935FE27092}" presName="childNode" presStyleLbl="node1" presStyleIdx="14" presStyleCnt="21">
        <dgm:presLayoutVars>
          <dgm:bulletEnabled val="1"/>
        </dgm:presLayoutVars>
      </dgm:prSet>
      <dgm:spPr/>
    </dgm:pt>
    <dgm:pt modelId="{B690B7EB-DFDF-4472-A212-CA205811D2AD}" type="pres">
      <dgm:prSet presAssocID="{C7010EC3-7C35-433E-B9D8-A6935FE27092}" presName="aSpace2" presStyleCnt="0"/>
      <dgm:spPr/>
    </dgm:pt>
    <dgm:pt modelId="{37DA2038-1365-4605-B2F5-4FC8DB9B6115}" type="pres">
      <dgm:prSet presAssocID="{4E630E61-A4EB-442A-B611-E8A42D173A05}" presName="childNode" presStyleLbl="node1" presStyleIdx="15" presStyleCnt="21">
        <dgm:presLayoutVars>
          <dgm:bulletEnabled val="1"/>
        </dgm:presLayoutVars>
      </dgm:prSet>
      <dgm:spPr/>
    </dgm:pt>
    <dgm:pt modelId="{05A05E81-121F-4EA4-A5E0-125E404AE0B4}" type="pres">
      <dgm:prSet presAssocID="{4E630E61-A4EB-442A-B611-E8A42D173A05}" presName="aSpace2" presStyleCnt="0"/>
      <dgm:spPr/>
    </dgm:pt>
    <dgm:pt modelId="{CCC89E46-D64D-4602-8541-83072FA15D49}" type="pres">
      <dgm:prSet presAssocID="{3B7D3BA7-3EB0-4166-9C68-774FFF797473}" presName="childNode" presStyleLbl="node1" presStyleIdx="16" presStyleCnt="21">
        <dgm:presLayoutVars>
          <dgm:bulletEnabled val="1"/>
        </dgm:presLayoutVars>
      </dgm:prSet>
      <dgm:spPr/>
    </dgm:pt>
    <dgm:pt modelId="{AEF36652-8B85-492C-8149-98B2A92A190B}" type="pres">
      <dgm:prSet presAssocID="{3B7D3BA7-3EB0-4166-9C68-774FFF797473}" presName="aSpace2" presStyleCnt="0"/>
      <dgm:spPr/>
    </dgm:pt>
    <dgm:pt modelId="{ACFF088A-0591-4553-8156-ADFB9DE08191}" type="pres">
      <dgm:prSet presAssocID="{E2AB3AC3-7368-43C1-BACB-27D9CE9AD712}" presName="childNode" presStyleLbl="node1" presStyleIdx="17" presStyleCnt="21">
        <dgm:presLayoutVars>
          <dgm:bulletEnabled val="1"/>
        </dgm:presLayoutVars>
      </dgm:prSet>
      <dgm:spPr/>
    </dgm:pt>
    <dgm:pt modelId="{E78146BD-74E3-42A5-8BC7-07BB00F31700}" type="pres">
      <dgm:prSet presAssocID="{E2AB3AC3-7368-43C1-BACB-27D9CE9AD712}" presName="aSpace2" presStyleCnt="0"/>
      <dgm:spPr/>
    </dgm:pt>
    <dgm:pt modelId="{90FD2C5C-1D59-41B8-B607-B49B6FBCA3FB}" type="pres">
      <dgm:prSet presAssocID="{F72F2BBF-EB3D-44D9-B365-8F0581B0A882}" presName="childNode" presStyleLbl="node1" presStyleIdx="18" presStyleCnt="21">
        <dgm:presLayoutVars>
          <dgm:bulletEnabled val="1"/>
        </dgm:presLayoutVars>
      </dgm:prSet>
      <dgm:spPr/>
    </dgm:pt>
    <dgm:pt modelId="{FC3FE591-7CCC-4389-AE37-A862BCB5F2B7}" type="pres">
      <dgm:prSet presAssocID="{F72F2BBF-EB3D-44D9-B365-8F0581B0A882}" presName="aSpace2" presStyleCnt="0"/>
      <dgm:spPr/>
    </dgm:pt>
    <dgm:pt modelId="{D3C672F1-88A1-4A2E-B211-D7B5853ABB32}" type="pres">
      <dgm:prSet presAssocID="{FCA98CE4-7EEF-4E38-95B2-211565DB752C}" presName="childNode" presStyleLbl="node1" presStyleIdx="19" presStyleCnt="21">
        <dgm:presLayoutVars>
          <dgm:bulletEnabled val="1"/>
        </dgm:presLayoutVars>
      </dgm:prSet>
      <dgm:spPr/>
    </dgm:pt>
    <dgm:pt modelId="{97F3EFFC-D5BD-49BD-81D9-6F5621A4E192}" type="pres">
      <dgm:prSet presAssocID="{FCA98CE4-7EEF-4E38-95B2-211565DB752C}" presName="aSpace2" presStyleCnt="0"/>
      <dgm:spPr/>
    </dgm:pt>
    <dgm:pt modelId="{3DCACE86-E4E7-4630-B0BA-CDB6C51BB4BD}" type="pres">
      <dgm:prSet presAssocID="{5744666B-877D-496F-B8DD-719483C44EC6}" presName="childNode" presStyleLbl="node1" presStyleIdx="20" presStyleCnt="21">
        <dgm:presLayoutVars>
          <dgm:bulletEnabled val="1"/>
        </dgm:presLayoutVars>
      </dgm:prSet>
      <dgm:spPr/>
    </dgm:pt>
  </dgm:ptLst>
  <dgm:cxnLst>
    <dgm:cxn modelId="{B6127828-B8AD-4851-A9E5-6E0546A9946C}" type="presOf" srcId="{5744666B-877D-496F-B8DD-719483C44EC6}" destId="{3DCACE86-E4E7-4630-B0BA-CDB6C51BB4BD}" srcOrd="0" destOrd="0" presId="urn:microsoft.com/office/officeart/2005/8/layout/lProcess2"/>
    <dgm:cxn modelId="{22E41776-05B8-41D9-AAC8-98CFB5357182}" srcId="{92C95A9D-585D-4063-92E2-E2911DC37008}" destId="{ED658A71-B547-408B-82DD-FD0ADF681147}" srcOrd="4" destOrd="0" parTransId="{39192D72-1F7F-448B-80CA-5E1737B782E8}" sibTransId="{1B9C33E7-DF19-4B3B-8172-3D25CFFA169D}"/>
    <dgm:cxn modelId="{6EB4C98F-5AA9-4135-846B-DDEC52F71BE0}" srcId="{92C95A9D-585D-4063-92E2-E2911DC37008}" destId="{7BC312CE-2B9C-43E9-B505-16A80728C5F0}" srcOrd="3" destOrd="0" parTransId="{C87B6148-0058-458D-8C29-97A117008EAB}" sibTransId="{48E91C8B-3832-4FE2-A5AF-9C74641207CD}"/>
    <dgm:cxn modelId="{3BFD1476-3110-4BF4-8D6B-20CEAFB0CA79}" srcId="{92C95A9D-585D-4063-92E2-E2911DC37008}" destId="{3D5884A1-0BC5-41F2-8482-B909AA4A77C5}" srcOrd="1" destOrd="0" parTransId="{E2857CA1-C72B-4972-A45B-6A33337F3B4D}" sibTransId="{5E5069BB-952C-426D-A769-6FBDE5682A71}"/>
    <dgm:cxn modelId="{EFC8954E-9EEB-419D-B37D-300F8A37E33F}" srcId="{7AA67D3A-0E15-4B7B-9F26-CE30E6EA875D}" destId="{3B7D3BA7-3EB0-4166-9C68-774FFF797473}" srcOrd="2" destOrd="0" parTransId="{CC9AC4DE-DDCC-4669-8AF7-9F82D2B5BF52}" sibTransId="{F574354F-6E6D-4369-AD65-165FFDE03125}"/>
    <dgm:cxn modelId="{C90BCA9A-6A3F-4C96-8E8C-111A451D7A8A}" type="presOf" srcId="{47D26FEE-DFC1-4ACA-A8CC-D07F62E421E8}" destId="{6B88EE9C-60D9-4E3F-B0F8-C39F95FE948D}" srcOrd="0" destOrd="0" presId="urn:microsoft.com/office/officeart/2005/8/layout/lProcess2"/>
    <dgm:cxn modelId="{8CE1820E-4DD5-4E0E-8687-C3D210B98A37}" srcId="{966A6698-BA0F-4CB8-A520-89A5A22EF303}" destId="{AB642E28-E6FE-4730-B161-3EA8F103F31E}" srcOrd="3" destOrd="0" parTransId="{26D0675A-0758-4BFE-A8D9-E0E29BED3DD0}" sibTransId="{B7A145DD-483F-4CC1-A8B9-8C10D7C82A97}"/>
    <dgm:cxn modelId="{0B0E4EDB-D355-40D1-8EEE-6F252EF12291}" type="presOf" srcId="{ED658A71-B547-408B-82DD-FD0ADF681147}" destId="{24B1D072-0640-4312-B201-73E9142A7EC5}" srcOrd="0" destOrd="0" presId="urn:microsoft.com/office/officeart/2005/8/layout/lProcess2"/>
    <dgm:cxn modelId="{37234C39-7B1C-4087-B186-F0A63D3236FA}" type="presOf" srcId="{7AA67D3A-0E15-4B7B-9F26-CE30E6EA875D}" destId="{6D08BE67-10EF-4730-A41E-FF930A02A1D0}" srcOrd="1" destOrd="0" presId="urn:microsoft.com/office/officeart/2005/8/layout/lProcess2"/>
    <dgm:cxn modelId="{72F79026-A0F5-46D6-AEB5-F8D42C0FBEA2}" type="presOf" srcId="{AB642E28-E6FE-4730-B161-3EA8F103F31E}" destId="{492B89E0-7A40-42EF-B1DA-B7DC7C880B8B}" srcOrd="0" destOrd="0" presId="urn:microsoft.com/office/officeart/2005/8/layout/lProcess2"/>
    <dgm:cxn modelId="{C552C6E0-D92A-48B2-A7AF-7C47F12B0EA7}" type="presOf" srcId="{BA205D1D-1CE3-42E7-9079-E7E2D6EBB192}" destId="{57B6A3DC-3B78-4C07-891A-0D6F0C0CA99D}" srcOrd="0" destOrd="0" presId="urn:microsoft.com/office/officeart/2005/8/layout/lProcess2"/>
    <dgm:cxn modelId="{018802FF-E9CF-482D-B040-2709512D07E9}" type="presOf" srcId="{FCA98CE4-7EEF-4E38-95B2-211565DB752C}" destId="{D3C672F1-88A1-4A2E-B211-D7B5853ABB32}" srcOrd="0" destOrd="0" presId="urn:microsoft.com/office/officeart/2005/8/layout/lProcess2"/>
    <dgm:cxn modelId="{1F209515-C39A-493E-A162-48CA6FD2CD9D}" srcId="{966A6698-BA0F-4CB8-A520-89A5A22EF303}" destId="{9A71EC2B-12AE-4D78-BBB7-396D9D1EADEB}" srcOrd="4" destOrd="0" parTransId="{AC32E920-2453-48C2-8B81-B6BC66F775E2}" sibTransId="{34E7BD6C-F465-4D6B-8CE5-FA2A5B4C1599}"/>
    <dgm:cxn modelId="{BE6218A2-2166-4A37-A24A-48EB1B24A95C}" type="presOf" srcId="{671A0BBB-1547-4251-859C-19437780D8C2}" destId="{8866362E-B89E-4579-A0A0-1738A2F18F02}" srcOrd="0" destOrd="0" presId="urn:microsoft.com/office/officeart/2005/8/layout/lProcess2"/>
    <dgm:cxn modelId="{F2011F1C-1A7F-4503-88AA-F856A67FA06D}" srcId="{966A6698-BA0F-4CB8-A520-89A5A22EF303}" destId="{1CC65388-F6E0-4171-8BB9-127A7759D1C5}" srcOrd="2" destOrd="0" parTransId="{36CA4034-DC2B-4323-89F9-CD6E74B98955}" sibTransId="{BB524D23-D691-4F74-98AA-B7482B2001E3}"/>
    <dgm:cxn modelId="{336D6E44-22E5-4720-9466-D0B6AEABFC90}" type="presOf" srcId="{60A6AF23-6257-48A2-99BD-3DE082EAC464}" destId="{39E40AEA-D390-4807-94C8-83DF91FD8CC6}" srcOrd="0" destOrd="0" presId="urn:microsoft.com/office/officeart/2005/8/layout/lProcess2"/>
    <dgm:cxn modelId="{3A6A55AD-2B01-4A6B-ABAF-2025815E665C}" type="presOf" srcId="{1CC65388-F6E0-4171-8BB9-127A7759D1C5}" destId="{DC95BB9D-D2A2-41D5-8ADD-D74E8C877962}" srcOrd="0" destOrd="0" presId="urn:microsoft.com/office/officeart/2005/8/layout/lProcess2"/>
    <dgm:cxn modelId="{95AF20EC-A07B-411B-96D7-6B287043F464}" srcId="{966A6698-BA0F-4CB8-A520-89A5A22EF303}" destId="{47D26FEE-DFC1-4ACA-A8CC-D07F62E421E8}" srcOrd="1" destOrd="0" parTransId="{BB9CAB67-C72F-43EE-B757-83D820A6981E}" sibTransId="{EE3CF3F0-13DD-4174-9592-9A34573ADCCD}"/>
    <dgm:cxn modelId="{5EF4648A-AB57-4D7F-99F7-3AE3F63F1936}" srcId="{7AA67D3A-0E15-4B7B-9F26-CE30E6EA875D}" destId="{C7010EC3-7C35-433E-B9D8-A6935FE27092}" srcOrd="0" destOrd="0" parTransId="{0AEB811C-30D6-4341-A101-AB5F94F9C928}" sibTransId="{260B24A9-309F-4549-A5FE-DC8F7058DE96}"/>
    <dgm:cxn modelId="{547AA6F0-F1C0-43C2-A6D1-1A4F78D43EEE}" srcId="{7AA67D3A-0E15-4B7B-9F26-CE30E6EA875D}" destId="{FCA98CE4-7EEF-4E38-95B2-211565DB752C}" srcOrd="5" destOrd="0" parTransId="{6C8EA6AA-856E-4FBE-BB09-F07538085C9E}" sibTransId="{0EC53FC6-7ECF-4BD6-8F7C-1668E65B57B4}"/>
    <dgm:cxn modelId="{5875202E-9F06-4862-8465-ECDE9191D80D}" srcId="{966A6698-BA0F-4CB8-A520-89A5A22EF303}" destId="{60A6AF23-6257-48A2-99BD-3DE082EAC464}" srcOrd="5" destOrd="0" parTransId="{11D9A2E3-E2C6-428C-8B71-038D75CF3066}" sibTransId="{3526E81E-BEF3-44AF-8F5E-14B93D6273A8}"/>
    <dgm:cxn modelId="{0A6F8DA3-5C0A-40FD-91CF-D759F2C4BD72}" srcId="{92C95A9D-585D-4063-92E2-E2911DC37008}" destId="{671A0BBB-1547-4251-859C-19437780D8C2}" srcOrd="2" destOrd="0" parTransId="{E7BDDB89-0377-49B1-8F6E-4298C4E58D4E}" sibTransId="{80664E23-1C2D-415B-A415-9516377E0921}"/>
    <dgm:cxn modelId="{85241FE4-E356-4D7A-BB17-75CE9045FE5B}" type="presOf" srcId="{9A71EC2B-12AE-4D78-BBB7-396D9D1EADEB}" destId="{D4C4CB01-A39F-40BA-B3F4-5AAD31627CFC}" srcOrd="0" destOrd="0" presId="urn:microsoft.com/office/officeart/2005/8/layout/lProcess2"/>
    <dgm:cxn modelId="{FF92630F-C365-4F99-947E-5948740C9439}" type="presOf" srcId="{8AC62125-3EE3-4476-B9D1-A099B99AD047}" destId="{02D3A327-409F-46AC-834C-CBD26197D726}" srcOrd="0" destOrd="0" presId="urn:microsoft.com/office/officeart/2005/8/layout/lProcess2"/>
    <dgm:cxn modelId="{0D789DFC-AA92-4F96-BFEA-7289722E91EC}" srcId="{7AA67D3A-0E15-4B7B-9F26-CE30E6EA875D}" destId="{4E630E61-A4EB-442A-B611-E8A42D173A05}" srcOrd="1" destOrd="0" parTransId="{CAF6C225-F18A-4367-8853-E4518A25EC2F}" sibTransId="{464917F0-B41F-44A9-A0A3-5604FF3DCD00}"/>
    <dgm:cxn modelId="{26F6CEB0-D9E8-43C8-9519-83C594640003}" type="presOf" srcId="{966A6698-BA0F-4CB8-A520-89A5A22EF303}" destId="{A22465B6-E449-4BEE-AC42-97A98ACF3ED2}" srcOrd="1" destOrd="0" presId="urn:microsoft.com/office/officeart/2005/8/layout/lProcess2"/>
    <dgm:cxn modelId="{A29ABBB1-D54F-40B7-8533-0216D1ACB6BA}" srcId="{8AC62125-3EE3-4476-B9D1-A099B99AD047}" destId="{966A6698-BA0F-4CB8-A520-89A5A22EF303}" srcOrd="0" destOrd="0" parTransId="{ED8579EA-4AE1-4B4A-8087-A7900D48C1A8}" sibTransId="{73DA7CA7-B914-4050-82F6-569443C7616C}"/>
    <dgm:cxn modelId="{E616A017-CD2E-4F58-B138-1C05E01C43D7}" type="presOf" srcId="{4E630E61-A4EB-442A-B611-E8A42D173A05}" destId="{37DA2038-1365-4605-B2F5-4FC8DB9B6115}" srcOrd="0" destOrd="0" presId="urn:microsoft.com/office/officeart/2005/8/layout/lProcess2"/>
    <dgm:cxn modelId="{C7C155B0-297E-4E2E-A6A9-DFCC1368BB6E}" type="presOf" srcId="{B03980BF-6FCF-4718-AA25-3C9B9E9DF401}" destId="{16F1104D-D4E3-4077-ABA4-17FF5BD7539C}" srcOrd="0" destOrd="0" presId="urn:microsoft.com/office/officeart/2005/8/layout/lProcess2"/>
    <dgm:cxn modelId="{FFCB5FB7-EB65-4DF3-BB15-114FC0087256}" type="presOf" srcId="{92C95A9D-585D-4063-92E2-E2911DC37008}" destId="{913F6EAB-FC3F-4D40-A41D-D2ECABC71663}" srcOrd="0" destOrd="0" presId="urn:microsoft.com/office/officeart/2005/8/layout/lProcess2"/>
    <dgm:cxn modelId="{6B74B4A4-C724-4872-92CD-2EA5C1D02DB6}" srcId="{7AA67D3A-0E15-4B7B-9F26-CE30E6EA875D}" destId="{F72F2BBF-EB3D-44D9-B365-8F0581B0A882}" srcOrd="4" destOrd="0" parTransId="{5A13A542-5024-4848-BB51-25A41F17821A}" sibTransId="{C858B295-9B57-4911-9C2C-ED440EBE8F6B}"/>
    <dgm:cxn modelId="{9B96D628-BF94-415C-A14C-4D7FB78AC963}" type="presOf" srcId="{C7010EC3-7C35-433E-B9D8-A6935FE27092}" destId="{BED008B8-9011-4842-92E6-FE510533194D}" srcOrd="0" destOrd="0" presId="urn:microsoft.com/office/officeart/2005/8/layout/lProcess2"/>
    <dgm:cxn modelId="{A1DA58F9-C2AD-4CB5-930F-CDEC033DFD4F}" type="presOf" srcId="{966A6698-BA0F-4CB8-A520-89A5A22EF303}" destId="{668F4F01-5190-49AC-9FB5-4A3114AA4CF2}" srcOrd="0" destOrd="0" presId="urn:microsoft.com/office/officeart/2005/8/layout/lProcess2"/>
    <dgm:cxn modelId="{C85A0C92-E84C-4E79-B4A9-2510E7DAE3F3}" type="presOf" srcId="{3D5884A1-0BC5-41F2-8482-B909AA4A77C5}" destId="{5A756131-DA09-4985-A788-8418160C3AFE}" srcOrd="0" destOrd="0" presId="urn:microsoft.com/office/officeart/2005/8/layout/lProcess2"/>
    <dgm:cxn modelId="{3AB58640-3E5D-43AB-9F7B-53F5D130D2C3}" type="presOf" srcId="{3B7D3BA7-3EB0-4166-9C68-774FFF797473}" destId="{CCC89E46-D64D-4602-8541-83072FA15D49}" srcOrd="0" destOrd="0" presId="urn:microsoft.com/office/officeart/2005/8/layout/lProcess2"/>
    <dgm:cxn modelId="{C2012648-1C15-4893-8D30-E85CBD3ED069}" type="presOf" srcId="{7AA67D3A-0E15-4B7B-9F26-CE30E6EA875D}" destId="{5944FB35-19B6-4DF8-939C-77D6970FBFD7}" srcOrd="0" destOrd="0" presId="urn:microsoft.com/office/officeart/2005/8/layout/lProcess2"/>
    <dgm:cxn modelId="{8EFFEC72-0499-4475-8ABD-27A9A0B4C197}" type="presOf" srcId="{E0FF8D92-543C-4657-B618-BE1189708199}" destId="{C07B5515-0516-42BB-8996-685A1F7D522B}" srcOrd="0" destOrd="0" presId="urn:microsoft.com/office/officeart/2005/8/layout/lProcess2"/>
    <dgm:cxn modelId="{0B08857E-59D2-48B4-BA3B-61525224D11D}" srcId="{8AC62125-3EE3-4476-B9D1-A099B99AD047}" destId="{92C95A9D-585D-4063-92E2-E2911DC37008}" srcOrd="1" destOrd="0" parTransId="{CC08AE61-BA79-4A92-B5B4-C0D67B14CDF4}" sibTransId="{C2C48996-E09D-4F11-9BBC-B62147BA8DB6}"/>
    <dgm:cxn modelId="{86D8260D-C317-4BF1-846E-543D6F95E695}" srcId="{92C95A9D-585D-4063-92E2-E2911DC37008}" destId="{B03980BF-6FCF-4718-AA25-3C9B9E9DF401}" srcOrd="0" destOrd="0" parTransId="{D4B87888-1C5D-4E42-9ADB-8A15C0902D84}" sibTransId="{3D927650-F338-4A01-8791-BCDE6E4A8054}"/>
    <dgm:cxn modelId="{73D14A5D-2196-4F85-B037-DDE48260EE4C}" type="presOf" srcId="{7BFACC78-C5CF-46DA-BF33-739253F2F014}" destId="{A0C08F0E-F5A1-4D7A-BE9E-57B6708280E2}" srcOrd="0" destOrd="0" presId="urn:microsoft.com/office/officeart/2005/8/layout/lProcess2"/>
    <dgm:cxn modelId="{56BE0488-2D17-4CB5-AD55-13BCD3A855CB}" type="presOf" srcId="{9D5846AF-5786-426E-98D7-3D6F6B29621E}" destId="{0F483294-9CDF-436F-8D53-1241A287CEB6}" srcOrd="0" destOrd="0" presId="urn:microsoft.com/office/officeart/2005/8/layout/lProcess2"/>
    <dgm:cxn modelId="{2297CEC1-371E-48CD-A742-92CB56501994}" srcId="{8AC62125-3EE3-4476-B9D1-A099B99AD047}" destId="{7AA67D3A-0E15-4B7B-9F26-CE30E6EA875D}" srcOrd="2" destOrd="0" parTransId="{5AC7B10D-0B29-4817-A6BB-D42DF1A9AD1B}" sibTransId="{A318AE00-5555-43FC-B8EB-9FD73842353E}"/>
    <dgm:cxn modelId="{BAC140A2-7352-4722-AA8C-C0C3FD9669DD}" srcId="{966A6698-BA0F-4CB8-A520-89A5A22EF303}" destId="{E0FF8D92-543C-4657-B618-BE1189708199}" srcOrd="6" destOrd="0" parTransId="{8D70DB9B-CA37-4C38-A56C-4CD595608ECA}" sibTransId="{BCCDC493-BF7E-4D98-BF9E-0D115FB52E3D}"/>
    <dgm:cxn modelId="{87475762-4C8C-40D9-A601-848B6C3C7CE8}" srcId="{92C95A9D-585D-4063-92E2-E2911DC37008}" destId="{9D5846AF-5786-426E-98D7-3D6F6B29621E}" srcOrd="5" destOrd="0" parTransId="{DDB5F503-9DF2-4D1B-801F-0617D4FC2184}" sibTransId="{461679F4-3AAA-46CB-A5EF-5D55CA6A625E}"/>
    <dgm:cxn modelId="{B445B69E-1CD0-4AC7-9801-662FC44CF335}" type="presOf" srcId="{E2AB3AC3-7368-43C1-BACB-27D9CE9AD712}" destId="{ACFF088A-0591-4553-8156-ADFB9DE08191}" srcOrd="0" destOrd="0" presId="urn:microsoft.com/office/officeart/2005/8/layout/lProcess2"/>
    <dgm:cxn modelId="{AEF45D93-ABF9-4A9A-A30D-8394B339B3C0}" srcId="{7AA67D3A-0E15-4B7B-9F26-CE30E6EA875D}" destId="{E2AB3AC3-7368-43C1-BACB-27D9CE9AD712}" srcOrd="3" destOrd="0" parTransId="{4B1733E6-E2C7-4D66-B852-3813E982D4BE}" sibTransId="{26569798-E572-4F1E-A76F-B873CF8590B0}"/>
    <dgm:cxn modelId="{7C107C96-A9A4-47D2-BC00-53961076DD79}" type="presOf" srcId="{7BC312CE-2B9C-43E9-B505-16A80728C5F0}" destId="{06CD063B-8219-484E-8D50-6FEC03C900F2}" srcOrd="0" destOrd="0" presId="urn:microsoft.com/office/officeart/2005/8/layout/lProcess2"/>
    <dgm:cxn modelId="{17E54165-6234-4B6F-B9ED-1EF64CCA2E92}" type="presOf" srcId="{92C95A9D-585D-4063-92E2-E2911DC37008}" destId="{14AF6468-B991-47ED-9BD3-3893B96E3AFE}" srcOrd="1" destOrd="0" presId="urn:microsoft.com/office/officeart/2005/8/layout/lProcess2"/>
    <dgm:cxn modelId="{7F04C199-0FAC-47FD-9209-4DB770A36977}" srcId="{92C95A9D-585D-4063-92E2-E2911DC37008}" destId="{BA205D1D-1CE3-42E7-9079-E7E2D6EBB192}" srcOrd="6" destOrd="0" parTransId="{BCB71C88-2A2B-40F2-BFAB-DF1D2B87EF8D}" sibTransId="{1189F288-9933-49CB-B286-F1E0352AF1BF}"/>
    <dgm:cxn modelId="{2A81A59E-33DA-4951-AA88-29D1BD67E70D}" type="presOf" srcId="{F72F2BBF-EB3D-44D9-B365-8F0581B0A882}" destId="{90FD2C5C-1D59-41B8-B607-B49B6FBCA3FB}" srcOrd="0" destOrd="0" presId="urn:microsoft.com/office/officeart/2005/8/layout/lProcess2"/>
    <dgm:cxn modelId="{EFC5F4BD-721C-4954-BB84-B9DF757FDC7B}" srcId="{966A6698-BA0F-4CB8-A520-89A5A22EF303}" destId="{7BFACC78-C5CF-46DA-BF33-739253F2F014}" srcOrd="0" destOrd="0" parTransId="{C341729A-B3C3-45C8-91EE-45D88A7FC6D3}" sibTransId="{51566C96-B577-46F7-BE7A-402AFE6B70DE}"/>
    <dgm:cxn modelId="{5BC90BA8-AB42-4100-A90A-DC32AA3A61AB}" srcId="{7AA67D3A-0E15-4B7B-9F26-CE30E6EA875D}" destId="{5744666B-877D-496F-B8DD-719483C44EC6}" srcOrd="6" destOrd="0" parTransId="{6784EC03-96EC-41CB-8EAE-0A97A2FF85FD}" sibTransId="{647ECD14-F737-4047-AC7F-56B545A4E911}"/>
    <dgm:cxn modelId="{C05C9600-E808-485A-8147-65B4D701870F}" type="presParOf" srcId="{02D3A327-409F-46AC-834C-CBD26197D726}" destId="{80D44B89-5358-4E79-B2FE-4A846EF48AE8}" srcOrd="0" destOrd="0" presId="urn:microsoft.com/office/officeart/2005/8/layout/lProcess2"/>
    <dgm:cxn modelId="{7F59DFAC-273B-41A1-B026-C9794C764AA6}" type="presParOf" srcId="{80D44B89-5358-4E79-B2FE-4A846EF48AE8}" destId="{668F4F01-5190-49AC-9FB5-4A3114AA4CF2}" srcOrd="0" destOrd="0" presId="urn:microsoft.com/office/officeart/2005/8/layout/lProcess2"/>
    <dgm:cxn modelId="{B77B1B30-5812-4C27-A060-466BF7BDCA5B}" type="presParOf" srcId="{80D44B89-5358-4E79-B2FE-4A846EF48AE8}" destId="{A22465B6-E449-4BEE-AC42-97A98ACF3ED2}" srcOrd="1" destOrd="0" presId="urn:microsoft.com/office/officeart/2005/8/layout/lProcess2"/>
    <dgm:cxn modelId="{E2329B4D-5447-4BFF-9380-88B855742D9C}" type="presParOf" srcId="{80D44B89-5358-4E79-B2FE-4A846EF48AE8}" destId="{46D65134-FEA6-4019-BEB9-FB3153E68BA1}" srcOrd="2" destOrd="0" presId="urn:microsoft.com/office/officeart/2005/8/layout/lProcess2"/>
    <dgm:cxn modelId="{E07C61B4-B843-42D0-804B-C0FDEC38ECD9}" type="presParOf" srcId="{46D65134-FEA6-4019-BEB9-FB3153E68BA1}" destId="{D479E948-BAE0-4A37-AFD3-7BCC73F5473F}" srcOrd="0" destOrd="0" presId="urn:microsoft.com/office/officeart/2005/8/layout/lProcess2"/>
    <dgm:cxn modelId="{832FB28E-F64B-49C1-B519-724C4F4664E3}" type="presParOf" srcId="{D479E948-BAE0-4A37-AFD3-7BCC73F5473F}" destId="{A0C08F0E-F5A1-4D7A-BE9E-57B6708280E2}" srcOrd="0" destOrd="0" presId="urn:microsoft.com/office/officeart/2005/8/layout/lProcess2"/>
    <dgm:cxn modelId="{512EE99F-A702-4BE0-A841-C5D0E1EF4F8E}" type="presParOf" srcId="{D479E948-BAE0-4A37-AFD3-7BCC73F5473F}" destId="{EDA85998-269E-4642-A2A0-F8B8332C24EA}" srcOrd="1" destOrd="0" presId="urn:microsoft.com/office/officeart/2005/8/layout/lProcess2"/>
    <dgm:cxn modelId="{6CEDB105-DE3E-4D38-94FD-64A5CEABC8B9}" type="presParOf" srcId="{D479E948-BAE0-4A37-AFD3-7BCC73F5473F}" destId="{6B88EE9C-60D9-4E3F-B0F8-C39F95FE948D}" srcOrd="2" destOrd="0" presId="urn:microsoft.com/office/officeart/2005/8/layout/lProcess2"/>
    <dgm:cxn modelId="{4333AAF8-B712-4676-B26B-6F977E597942}" type="presParOf" srcId="{D479E948-BAE0-4A37-AFD3-7BCC73F5473F}" destId="{7EA983D2-515E-4DF6-91A3-AE7B75842F50}" srcOrd="3" destOrd="0" presId="urn:microsoft.com/office/officeart/2005/8/layout/lProcess2"/>
    <dgm:cxn modelId="{D68F5440-BE00-4978-B167-720BBF58CC9F}" type="presParOf" srcId="{D479E948-BAE0-4A37-AFD3-7BCC73F5473F}" destId="{DC95BB9D-D2A2-41D5-8ADD-D74E8C877962}" srcOrd="4" destOrd="0" presId="urn:microsoft.com/office/officeart/2005/8/layout/lProcess2"/>
    <dgm:cxn modelId="{9DC6EB66-D2DD-4E00-A237-4FCDC60B3818}" type="presParOf" srcId="{D479E948-BAE0-4A37-AFD3-7BCC73F5473F}" destId="{92E47630-0EEE-43EE-A9CF-452DA5886FA6}" srcOrd="5" destOrd="0" presId="urn:microsoft.com/office/officeart/2005/8/layout/lProcess2"/>
    <dgm:cxn modelId="{5F82D0CA-8520-4701-897F-710A6D919C76}" type="presParOf" srcId="{D479E948-BAE0-4A37-AFD3-7BCC73F5473F}" destId="{492B89E0-7A40-42EF-B1DA-B7DC7C880B8B}" srcOrd="6" destOrd="0" presId="urn:microsoft.com/office/officeart/2005/8/layout/lProcess2"/>
    <dgm:cxn modelId="{7AE247A4-D0CC-4DC6-8F34-8C20D732BBE2}" type="presParOf" srcId="{D479E948-BAE0-4A37-AFD3-7BCC73F5473F}" destId="{82AE07C3-3B1E-4272-B448-F25064667FE3}" srcOrd="7" destOrd="0" presId="urn:microsoft.com/office/officeart/2005/8/layout/lProcess2"/>
    <dgm:cxn modelId="{D7F462C8-30AC-4630-B18F-BC5AD83542FC}" type="presParOf" srcId="{D479E948-BAE0-4A37-AFD3-7BCC73F5473F}" destId="{D4C4CB01-A39F-40BA-B3F4-5AAD31627CFC}" srcOrd="8" destOrd="0" presId="urn:microsoft.com/office/officeart/2005/8/layout/lProcess2"/>
    <dgm:cxn modelId="{963A1A5B-48C3-456F-BF04-A56F644AAB59}" type="presParOf" srcId="{D479E948-BAE0-4A37-AFD3-7BCC73F5473F}" destId="{446483E5-90A8-4D90-B42E-D5CCC1832BBB}" srcOrd="9" destOrd="0" presId="urn:microsoft.com/office/officeart/2005/8/layout/lProcess2"/>
    <dgm:cxn modelId="{1068CF36-5DE7-499C-87AD-5C3EDDE99BE7}" type="presParOf" srcId="{D479E948-BAE0-4A37-AFD3-7BCC73F5473F}" destId="{39E40AEA-D390-4807-94C8-83DF91FD8CC6}" srcOrd="10" destOrd="0" presId="urn:microsoft.com/office/officeart/2005/8/layout/lProcess2"/>
    <dgm:cxn modelId="{013DA318-D17E-466D-B05E-AEEC968DC391}" type="presParOf" srcId="{D479E948-BAE0-4A37-AFD3-7BCC73F5473F}" destId="{447AA2CB-D012-4AB4-BA45-CA511483F55F}" srcOrd="11" destOrd="0" presId="urn:microsoft.com/office/officeart/2005/8/layout/lProcess2"/>
    <dgm:cxn modelId="{7607F880-3006-42F9-B094-C86812CFED74}" type="presParOf" srcId="{D479E948-BAE0-4A37-AFD3-7BCC73F5473F}" destId="{C07B5515-0516-42BB-8996-685A1F7D522B}" srcOrd="12" destOrd="0" presId="urn:microsoft.com/office/officeart/2005/8/layout/lProcess2"/>
    <dgm:cxn modelId="{1BDB87C6-2849-43F4-B184-BA7B315B5643}" type="presParOf" srcId="{02D3A327-409F-46AC-834C-CBD26197D726}" destId="{26150137-9EE7-425E-87F6-3E5DD9E4DA6C}" srcOrd="1" destOrd="0" presId="urn:microsoft.com/office/officeart/2005/8/layout/lProcess2"/>
    <dgm:cxn modelId="{5D8209FD-5823-45E4-A736-6AE5A17C1327}" type="presParOf" srcId="{02D3A327-409F-46AC-834C-CBD26197D726}" destId="{73533529-CF1E-4D43-A92D-71937C4D786E}" srcOrd="2" destOrd="0" presId="urn:microsoft.com/office/officeart/2005/8/layout/lProcess2"/>
    <dgm:cxn modelId="{044D03F7-EEF3-4A9E-A8C9-5F129F20E353}" type="presParOf" srcId="{73533529-CF1E-4D43-A92D-71937C4D786E}" destId="{913F6EAB-FC3F-4D40-A41D-D2ECABC71663}" srcOrd="0" destOrd="0" presId="urn:microsoft.com/office/officeart/2005/8/layout/lProcess2"/>
    <dgm:cxn modelId="{E90F8633-1F71-4846-8BEF-17AC41AE39FA}" type="presParOf" srcId="{73533529-CF1E-4D43-A92D-71937C4D786E}" destId="{14AF6468-B991-47ED-9BD3-3893B96E3AFE}" srcOrd="1" destOrd="0" presId="urn:microsoft.com/office/officeart/2005/8/layout/lProcess2"/>
    <dgm:cxn modelId="{30B747EF-8961-4F95-B46F-12EBD0C6EE95}" type="presParOf" srcId="{73533529-CF1E-4D43-A92D-71937C4D786E}" destId="{3A2FAAEB-968B-4BE2-9356-82699415BB12}" srcOrd="2" destOrd="0" presId="urn:microsoft.com/office/officeart/2005/8/layout/lProcess2"/>
    <dgm:cxn modelId="{0CD1B515-E96F-4D6C-B5A8-A5C15A0D29B8}" type="presParOf" srcId="{3A2FAAEB-968B-4BE2-9356-82699415BB12}" destId="{39423342-EA01-44C7-A85F-51EA3459A20D}" srcOrd="0" destOrd="0" presId="urn:microsoft.com/office/officeart/2005/8/layout/lProcess2"/>
    <dgm:cxn modelId="{E2C8C2EF-DA08-49F4-86E4-8795D0942AAD}" type="presParOf" srcId="{39423342-EA01-44C7-A85F-51EA3459A20D}" destId="{16F1104D-D4E3-4077-ABA4-17FF5BD7539C}" srcOrd="0" destOrd="0" presId="urn:microsoft.com/office/officeart/2005/8/layout/lProcess2"/>
    <dgm:cxn modelId="{5915C540-771C-47F6-89E1-3636960DCE8F}" type="presParOf" srcId="{39423342-EA01-44C7-A85F-51EA3459A20D}" destId="{B51B141A-1C22-4066-8E8F-1EC4F61E55A6}" srcOrd="1" destOrd="0" presId="urn:microsoft.com/office/officeart/2005/8/layout/lProcess2"/>
    <dgm:cxn modelId="{62A717F3-D496-465C-8A32-E527DB2F44C6}" type="presParOf" srcId="{39423342-EA01-44C7-A85F-51EA3459A20D}" destId="{5A756131-DA09-4985-A788-8418160C3AFE}" srcOrd="2" destOrd="0" presId="urn:microsoft.com/office/officeart/2005/8/layout/lProcess2"/>
    <dgm:cxn modelId="{FA968CC9-ADE5-4877-85B1-87ADF69044D1}" type="presParOf" srcId="{39423342-EA01-44C7-A85F-51EA3459A20D}" destId="{4F2F1720-239B-4F63-9652-8721702DBA1B}" srcOrd="3" destOrd="0" presId="urn:microsoft.com/office/officeart/2005/8/layout/lProcess2"/>
    <dgm:cxn modelId="{880F9C8D-A726-492A-809E-E73BEDB0CCE4}" type="presParOf" srcId="{39423342-EA01-44C7-A85F-51EA3459A20D}" destId="{8866362E-B89E-4579-A0A0-1738A2F18F02}" srcOrd="4" destOrd="0" presId="urn:microsoft.com/office/officeart/2005/8/layout/lProcess2"/>
    <dgm:cxn modelId="{100A088B-6E05-45B3-B23B-6E533D85A0D9}" type="presParOf" srcId="{39423342-EA01-44C7-A85F-51EA3459A20D}" destId="{0274BF55-7CDA-4D6A-81C2-2C7BA769D0E8}" srcOrd="5" destOrd="0" presId="urn:microsoft.com/office/officeart/2005/8/layout/lProcess2"/>
    <dgm:cxn modelId="{47E79BD9-118F-4792-BA82-42132B260457}" type="presParOf" srcId="{39423342-EA01-44C7-A85F-51EA3459A20D}" destId="{06CD063B-8219-484E-8D50-6FEC03C900F2}" srcOrd="6" destOrd="0" presId="urn:microsoft.com/office/officeart/2005/8/layout/lProcess2"/>
    <dgm:cxn modelId="{27F16562-BA43-454B-93C3-B65B44AF4765}" type="presParOf" srcId="{39423342-EA01-44C7-A85F-51EA3459A20D}" destId="{FE9A882D-50F3-4259-BB2D-485BF53A9CD6}" srcOrd="7" destOrd="0" presId="urn:microsoft.com/office/officeart/2005/8/layout/lProcess2"/>
    <dgm:cxn modelId="{4C8A9EEA-308D-4805-925A-3FCA10299255}" type="presParOf" srcId="{39423342-EA01-44C7-A85F-51EA3459A20D}" destId="{24B1D072-0640-4312-B201-73E9142A7EC5}" srcOrd="8" destOrd="0" presId="urn:microsoft.com/office/officeart/2005/8/layout/lProcess2"/>
    <dgm:cxn modelId="{A15778A9-659C-4C96-A710-31058F5CE63D}" type="presParOf" srcId="{39423342-EA01-44C7-A85F-51EA3459A20D}" destId="{C0E2BA90-B890-4177-B2C9-390D09E79C0C}" srcOrd="9" destOrd="0" presId="urn:microsoft.com/office/officeart/2005/8/layout/lProcess2"/>
    <dgm:cxn modelId="{C98B47ED-5CE6-43F5-BE70-5AD0D1B259FB}" type="presParOf" srcId="{39423342-EA01-44C7-A85F-51EA3459A20D}" destId="{0F483294-9CDF-436F-8D53-1241A287CEB6}" srcOrd="10" destOrd="0" presId="urn:microsoft.com/office/officeart/2005/8/layout/lProcess2"/>
    <dgm:cxn modelId="{8794F848-39FF-4762-9487-1F59815C1AFA}" type="presParOf" srcId="{39423342-EA01-44C7-A85F-51EA3459A20D}" destId="{28D2573C-730A-435F-83B8-B13A2FE3F2BE}" srcOrd="11" destOrd="0" presId="urn:microsoft.com/office/officeart/2005/8/layout/lProcess2"/>
    <dgm:cxn modelId="{9C3492DD-7978-45D4-9654-EC93AF37A05A}" type="presParOf" srcId="{39423342-EA01-44C7-A85F-51EA3459A20D}" destId="{57B6A3DC-3B78-4C07-891A-0D6F0C0CA99D}" srcOrd="12" destOrd="0" presId="urn:microsoft.com/office/officeart/2005/8/layout/lProcess2"/>
    <dgm:cxn modelId="{0B77EB2B-D61F-437A-8234-613F612B0435}" type="presParOf" srcId="{02D3A327-409F-46AC-834C-CBD26197D726}" destId="{B4AC67E1-3AE0-4F18-A1E5-C027613521FC}" srcOrd="3" destOrd="0" presId="urn:microsoft.com/office/officeart/2005/8/layout/lProcess2"/>
    <dgm:cxn modelId="{34C4B08D-29C6-4D10-B917-F5E24B0F4861}" type="presParOf" srcId="{02D3A327-409F-46AC-834C-CBD26197D726}" destId="{A32D4204-8935-487C-B1E2-0684CA47ED11}" srcOrd="4" destOrd="0" presId="urn:microsoft.com/office/officeart/2005/8/layout/lProcess2"/>
    <dgm:cxn modelId="{F1AE0919-F22C-49B8-B25B-8CFCBC1B5F84}" type="presParOf" srcId="{A32D4204-8935-487C-B1E2-0684CA47ED11}" destId="{5944FB35-19B6-4DF8-939C-77D6970FBFD7}" srcOrd="0" destOrd="0" presId="urn:microsoft.com/office/officeart/2005/8/layout/lProcess2"/>
    <dgm:cxn modelId="{888C525E-A57C-42A2-ABEC-455A3863703C}" type="presParOf" srcId="{A32D4204-8935-487C-B1E2-0684CA47ED11}" destId="{6D08BE67-10EF-4730-A41E-FF930A02A1D0}" srcOrd="1" destOrd="0" presId="urn:microsoft.com/office/officeart/2005/8/layout/lProcess2"/>
    <dgm:cxn modelId="{A95A549D-B640-48A1-BE38-CD24F1554EB1}" type="presParOf" srcId="{A32D4204-8935-487C-B1E2-0684CA47ED11}" destId="{9B775F29-F932-4DA0-9416-116B57BDBF70}" srcOrd="2" destOrd="0" presId="urn:microsoft.com/office/officeart/2005/8/layout/lProcess2"/>
    <dgm:cxn modelId="{BF6E35AF-B7B8-44EC-8110-3DC194F9CF82}" type="presParOf" srcId="{9B775F29-F932-4DA0-9416-116B57BDBF70}" destId="{C8F29980-228E-456E-AC6D-A4F4F359BA4D}" srcOrd="0" destOrd="0" presId="urn:microsoft.com/office/officeart/2005/8/layout/lProcess2"/>
    <dgm:cxn modelId="{56B122A8-FC74-459A-9E5D-8768A1118032}" type="presParOf" srcId="{C8F29980-228E-456E-AC6D-A4F4F359BA4D}" destId="{BED008B8-9011-4842-92E6-FE510533194D}" srcOrd="0" destOrd="0" presId="urn:microsoft.com/office/officeart/2005/8/layout/lProcess2"/>
    <dgm:cxn modelId="{306CA538-CE4F-4514-9E42-352448FC9FCA}" type="presParOf" srcId="{C8F29980-228E-456E-AC6D-A4F4F359BA4D}" destId="{B690B7EB-DFDF-4472-A212-CA205811D2AD}" srcOrd="1" destOrd="0" presId="urn:microsoft.com/office/officeart/2005/8/layout/lProcess2"/>
    <dgm:cxn modelId="{87E5CAC5-B323-407A-BBF4-10377577BEF2}" type="presParOf" srcId="{C8F29980-228E-456E-AC6D-A4F4F359BA4D}" destId="{37DA2038-1365-4605-B2F5-4FC8DB9B6115}" srcOrd="2" destOrd="0" presId="urn:microsoft.com/office/officeart/2005/8/layout/lProcess2"/>
    <dgm:cxn modelId="{4FBDD76D-389D-4173-8581-A97464190C8C}" type="presParOf" srcId="{C8F29980-228E-456E-AC6D-A4F4F359BA4D}" destId="{05A05E81-121F-4EA4-A5E0-125E404AE0B4}" srcOrd="3" destOrd="0" presId="urn:microsoft.com/office/officeart/2005/8/layout/lProcess2"/>
    <dgm:cxn modelId="{CAE019C0-E782-4A23-A303-BC98B6E0AB1B}" type="presParOf" srcId="{C8F29980-228E-456E-AC6D-A4F4F359BA4D}" destId="{CCC89E46-D64D-4602-8541-83072FA15D49}" srcOrd="4" destOrd="0" presId="urn:microsoft.com/office/officeart/2005/8/layout/lProcess2"/>
    <dgm:cxn modelId="{86F0AB02-BF90-4C22-872A-F24E5103B9A6}" type="presParOf" srcId="{C8F29980-228E-456E-AC6D-A4F4F359BA4D}" destId="{AEF36652-8B85-492C-8149-98B2A92A190B}" srcOrd="5" destOrd="0" presId="urn:microsoft.com/office/officeart/2005/8/layout/lProcess2"/>
    <dgm:cxn modelId="{C123070F-416C-4B44-80AA-E1DD73319118}" type="presParOf" srcId="{C8F29980-228E-456E-AC6D-A4F4F359BA4D}" destId="{ACFF088A-0591-4553-8156-ADFB9DE08191}" srcOrd="6" destOrd="0" presId="urn:microsoft.com/office/officeart/2005/8/layout/lProcess2"/>
    <dgm:cxn modelId="{74EB3B8A-7D50-45C2-A315-B98B6DD3EC74}" type="presParOf" srcId="{C8F29980-228E-456E-AC6D-A4F4F359BA4D}" destId="{E78146BD-74E3-42A5-8BC7-07BB00F31700}" srcOrd="7" destOrd="0" presId="urn:microsoft.com/office/officeart/2005/8/layout/lProcess2"/>
    <dgm:cxn modelId="{82D3C7EE-8BF9-49F7-A806-1615ADFFC4BA}" type="presParOf" srcId="{C8F29980-228E-456E-AC6D-A4F4F359BA4D}" destId="{90FD2C5C-1D59-41B8-B607-B49B6FBCA3FB}" srcOrd="8" destOrd="0" presId="urn:microsoft.com/office/officeart/2005/8/layout/lProcess2"/>
    <dgm:cxn modelId="{B091AD67-4292-4E3A-9529-68D274D57F07}" type="presParOf" srcId="{C8F29980-228E-456E-AC6D-A4F4F359BA4D}" destId="{FC3FE591-7CCC-4389-AE37-A862BCB5F2B7}" srcOrd="9" destOrd="0" presId="urn:microsoft.com/office/officeart/2005/8/layout/lProcess2"/>
    <dgm:cxn modelId="{43791DB2-D27D-4BF9-90FF-B0B589A812F4}" type="presParOf" srcId="{C8F29980-228E-456E-AC6D-A4F4F359BA4D}" destId="{D3C672F1-88A1-4A2E-B211-D7B5853ABB32}" srcOrd="10" destOrd="0" presId="urn:microsoft.com/office/officeart/2005/8/layout/lProcess2"/>
    <dgm:cxn modelId="{B95ECF16-880A-4772-B776-D55C4F01B4DB}" type="presParOf" srcId="{C8F29980-228E-456E-AC6D-A4F4F359BA4D}" destId="{97F3EFFC-D5BD-49BD-81D9-6F5621A4E192}" srcOrd="11" destOrd="0" presId="urn:microsoft.com/office/officeart/2005/8/layout/lProcess2"/>
    <dgm:cxn modelId="{C7A2957E-6539-4E9C-BD8E-633E15595F43}" type="presParOf" srcId="{C8F29980-228E-456E-AC6D-A4F4F359BA4D}" destId="{3DCACE86-E4E7-4630-B0BA-CDB6C51BB4BD}" srcOrd="1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DEC62B27-88E2-4482-92A0-4D45E83EFF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742CD050-BAA4-4B68-B1E6-7941779B31E5}">
      <dgm:prSet phldrT="[Metin]"/>
      <dgm:spPr/>
      <dgm:t>
        <a:bodyPr/>
        <a:lstStyle/>
        <a:p>
          <a:r>
            <a:rPr lang="tr-TR" dirty="0"/>
            <a:t>Sıcaklık, basınç ve nemin dağılışı,</a:t>
          </a:r>
        </a:p>
      </dgm:t>
    </dgm:pt>
    <dgm:pt modelId="{DCB1DC31-0C0F-41BF-97B2-4879995755B5}" type="parTrans" cxnId="{C76D6151-C4EA-466B-AC60-5F53A298C95C}">
      <dgm:prSet/>
      <dgm:spPr/>
      <dgm:t>
        <a:bodyPr/>
        <a:lstStyle/>
        <a:p>
          <a:endParaRPr lang="tr-TR"/>
        </a:p>
      </dgm:t>
    </dgm:pt>
    <dgm:pt modelId="{FC42B3AB-35D8-4DF5-A08E-F6FAA10C8781}" type="sibTrans" cxnId="{C76D6151-C4EA-466B-AC60-5F53A298C95C}">
      <dgm:prSet/>
      <dgm:spPr/>
      <dgm:t>
        <a:bodyPr/>
        <a:lstStyle/>
        <a:p>
          <a:endParaRPr lang="tr-TR"/>
        </a:p>
      </dgm:t>
    </dgm:pt>
    <dgm:pt modelId="{1315953E-98BA-4E94-9DC9-9EDEE80F6744}">
      <dgm:prSet phldrT="[Metin]"/>
      <dgm:spPr/>
      <dgm:t>
        <a:bodyPr/>
        <a:lstStyle/>
        <a:p>
          <a:r>
            <a:rPr lang="tr-TR" dirty="0"/>
            <a:t>Atmosferdeki genel hava dolaşımı,</a:t>
          </a:r>
        </a:p>
      </dgm:t>
    </dgm:pt>
    <dgm:pt modelId="{7502C065-DBEF-49F3-99D2-9480350DA8C7}" type="parTrans" cxnId="{3D6EBB31-89B5-4BB7-ADA6-0F754C6FA05F}">
      <dgm:prSet/>
      <dgm:spPr/>
      <dgm:t>
        <a:bodyPr/>
        <a:lstStyle/>
        <a:p>
          <a:endParaRPr lang="tr-TR"/>
        </a:p>
      </dgm:t>
    </dgm:pt>
    <dgm:pt modelId="{E15654B9-F211-4040-A186-D24E72769776}" type="sibTrans" cxnId="{3D6EBB31-89B5-4BB7-ADA6-0F754C6FA05F}">
      <dgm:prSet/>
      <dgm:spPr/>
      <dgm:t>
        <a:bodyPr/>
        <a:lstStyle/>
        <a:p>
          <a:endParaRPr lang="tr-TR"/>
        </a:p>
      </dgm:t>
    </dgm:pt>
    <dgm:pt modelId="{710F6B95-1387-4D59-AE44-D85BDC57B7C2}">
      <dgm:prSet phldrT="[Metin]"/>
      <dgm:spPr/>
      <dgm:t>
        <a:bodyPr/>
        <a:lstStyle/>
        <a:p>
          <a:r>
            <a:rPr lang="tr-TR" dirty="0"/>
            <a:t>Hava Kütleleri,</a:t>
          </a:r>
        </a:p>
      </dgm:t>
    </dgm:pt>
    <dgm:pt modelId="{2BBD4EF2-77B2-495A-9C0B-D1BBC9E0F15E}" type="parTrans" cxnId="{372829E5-5099-48D0-B9BD-01040495D5D7}">
      <dgm:prSet/>
      <dgm:spPr/>
      <dgm:t>
        <a:bodyPr/>
        <a:lstStyle/>
        <a:p>
          <a:endParaRPr lang="tr-TR"/>
        </a:p>
      </dgm:t>
    </dgm:pt>
    <dgm:pt modelId="{28786A6A-6DC7-4667-98D0-D1063007D69C}" type="sibTrans" cxnId="{372829E5-5099-48D0-B9BD-01040495D5D7}">
      <dgm:prSet/>
      <dgm:spPr/>
      <dgm:t>
        <a:bodyPr/>
        <a:lstStyle/>
        <a:p>
          <a:endParaRPr lang="tr-TR"/>
        </a:p>
      </dgm:t>
    </dgm:pt>
    <dgm:pt modelId="{9AA397CC-4B28-4942-9227-3EDB03868BEF}">
      <dgm:prSet phldrT="[Metin]"/>
      <dgm:spPr/>
      <dgm:t>
        <a:bodyPr/>
        <a:lstStyle/>
        <a:p>
          <a:r>
            <a:rPr lang="tr-TR" dirty="0"/>
            <a:t>Kara ve deniz dağılışı,</a:t>
          </a:r>
        </a:p>
      </dgm:t>
    </dgm:pt>
    <dgm:pt modelId="{4032EDC2-A52C-40A5-9665-6EDD1F36081E}" type="parTrans" cxnId="{059B926E-5B9D-4D67-9123-1CFFEB1FC7A6}">
      <dgm:prSet/>
      <dgm:spPr/>
      <dgm:t>
        <a:bodyPr/>
        <a:lstStyle/>
        <a:p>
          <a:endParaRPr lang="tr-TR"/>
        </a:p>
      </dgm:t>
    </dgm:pt>
    <dgm:pt modelId="{892C2360-EECF-45C5-868E-8301E62D94A0}" type="sibTrans" cxnId="{059B926E-5B9D-4D67-9123-1CFFEB1FC7A6}">
      <dgm:prSet/>
      <dgm:spPr/>
      <dgm:t>
        <a:bodyPr/>
        <a:lstStyle/>
        <a:p>
          <a:endParaRPr lang="tr-TR"/>
        </a:p>
      </dgm:t>
    </dgm:pt>
    <dgm:pt modelId="{56DB8F53-76EF-49B0-8E21-8AE6BAE63739}">
      <dgm:prSet phldrT="[Metin]"/>
      <dgm:spPr/>
      <dgm:t>
        <a:bodyPr/>
        <a:lstStyle/>
        <a:p>
          <a:r>
            <a:rPr lang="tr-TR" dirty="0"/>
            <a:t>Okyanus akıntıları,</a:t>
          </a:r>
        </a:p>
      </dgm:t>
    </dgm:pt>
    <dgm:pt modelId="{685C554D-FA81-4288-BCE3-122E10305181}" type="parTrans" cxnId="{8F898FA5-8913-4824-A182-40714E2C5094}">
      <dgm:prSet/>
      <dgm:spPr/>
      <dgm:t>
        <a:bodyPr/>
        <a:lstStyle/>
        <a:p>
          <a:endParaRPr lang="tr-TR"/>
        </a:p>
      </dgm:t>
    </dgm:pt>
    <dgm:pt modelId="{400ADC16-9053-4B4C-BAA2-421444FD122D}" type="sibTrans" cxnId="{8F898FA5-8913-4824-A182-40714E2C5094}">
      <dgm:prSet/>
      <dgm:spPr/>
      <dgm:t>
        <a:bodyPr/>
        <a:lstStyle/>
        <a:p>
          <a:endParaRPr lang="tr-TR"/>
        </a:p>
      </dgm:t>
    </dgm:pt>
    <dgm:pt modelId="{31160D14-956A-4D7D-8E1F-40F1AFD54789}">
      <dgm:prSet phldrT="[Metin]"/>
      <dgm:spPr/>
      <dgm:t>
        <a:bodyPr/>
        <a:lstStyle/>
        <a:p>
          <a:r>
            <a:rPr lang="tr-TR" dirty="0"/>
            <a:t>Yer şekilleri etkili olmuştur.</a:t>
          </a:r>
        </a:p>
      </dgm:t>
    </dgm:pt>
    <dgm:pt modelId="{F899DF5A-8C85-444B-A42A-62702AEE5C2D}" type="parTrans" cxnId="{9C7AEBC5-AB1B-43EE-9752-4AE761B837B0}">
      <dgm:prSet/>
      <dgm:spPr/>
      <dgm:t>
        <a:bodyPr/>
        <a:lstStyle/>
        <a:p>
          <a:endParaRPr lang="tr-TR"/>
        </a:p>
      </dgm:t>
    </dgm:pt>
    <dgm:pt modelId="{42819712-5499-4FF6-AD7E-1A153C4F71C9}" type="sibTrans" cxnId="{9C7AEBC5-AB1B-43EE-9752-4AE761B837B0}">
      <dgm:prSet/>
      <dgm:spPr/>
      <dgm:t>
        <a:bodyPr/>
        <a:lstStyle/>
        <a:p>
          <a:endParaRPr lang="tr-TR"/>
        </a:p>
      </dgm:t>
    </dgm:pt>
    <dgm:pt modelId="{1D1AE126-34CB-4421-A060-C5519A8E4F7F}" type="pres">
      <dgm:prSet presAssocID="{DEC62B27-88E2-4482-92A0-4D45E83EFF32}" presName="linear" presStyleCnt="0">
        <dgm:presLayoutVars>
          <dgm:animLvl val="lvl"/>
          <dgm:resizeHandles val="exact"/>
        </dgm:presLayoutVars>
      </dgm:prSet>
      <dgm:spPr/>
    </dgm:pt>
    <dgm:pt modelId="{EDADD5A3-85F2-430C-A591-02A42A577964}" type="pres">
      <dgm:prSet presAssocID="{742CD050-BAA4-4B68-B1E6-7941779B31E5}" presName="parentText" presStyleLbl="node1" presStyleIdx="0" presStyleCnt="6">
        <dgm:presLayoutVars>
          <dgm:chMax val="0"/>
          <dgm:bulletEnabled val="1"/>
        </dgm:presLayoutVars>
      </dgm:prSet>
      <dgm:spPr/>
    </dgm:pt>
    <dgm:pt modelId="{8D0356D3-4312-45AA-BB13-E766B7AB0E75}" type="pres">
      <dgm:prSet presAssocID="{FC42B3AB-35D8-4DF5-A08E-F6FAA10C8781}" presName="spacer" presStyleCnt="0"/>
      <dgm:spPr/>
    </dgm:pt>
    <dgm:pt modelId="{5B1BEE63-683F-4715-8F16-D8E0BD8A4E93}" type="pres">
      <dgm:prSet presAssocID="{1315953E-98BA-4E94-9DC9-9EDEE80F6744}" presName="parentText" presStyleLbl="node1" presStyleIdx="1" presStyleCnt="6">
        <dgm:presLayoutVars>
          <dgm:chMax val="0"/>
          <dgm:bulletEnabled val="1"/>
        </dgm:presLayoutVars>
      </dgm:prSet>
      <dgm:spPr/>
    </dgm:pt>
    <dgm:pt modelId="{E1D45942-5880-4893-982C-D616D420937F}" type="pres">
      <dgm:prSet presAssocID="{E15654B9-F211-4040-A186-D24E72769776}" presName="spacer" presStyleCnt="0"/>
      <dgm:spPr/>
    </dgm:pt>
    <dgm:pt modelId="{8A8B72C1-017D-449D-97C4-318F11229397}" type="pres">
      <dgm:prSet presAssocID="{710F6B95-1387-4D59-AE44-D85BDC57B7C2}" presName="parentText" presStyleLbl="node1" presStyleIdx="2" presStyleCnt="6">
        <dgm:presLayoutVars>
          <dgm:chMax val="0"/>
          <dgm:bulletEnabled val="1"/>
        </dgm:presLayoutVars>
      </dgm:prSet>
      <dgm:spPr/>
    </dgm:pt>
    <dgm:pt modelId="{AF3CAFFB-FED6-462E-ACA7-23FEE92A7760}" type="pres">
      <dgm:prSet presAssocID="{28786A6A-6DC7-4667-98D0-D1063007D69C}" presName="spacer" presStyleCnt="0"/>
      <dgm:spPr/>
    </dgm:pt>
    <dgm:pt modelId="{5A8E8B4A-DC1C-4D5B-8932-12B200894157}" type="pres">
      <dgm:prSet presAssocID="{9AA397CC-4B28-4942-9227-3EDB03868BEF}" presName="parentText" presStyleLbl="node1" presStyleIdx="3" presStyleCnt="6">
        <dgm:presLayoutVars>
          <dgm:chMax val="0"/>
          <dgm:bulletEnabled val="1"/>
        </dgm:presLayoutVars>
      </dgm:prSet>
      <dgm:spPr/>
    </dgm:pt>
    <dgm:pt modelId="{1B72A64B-6233-4F8F-9BF2-AD8F87DB41B6}" type="pres">
      <dgm:prSet presAssocID="{892C2360-EECF-45C5-868E-8301E62D94A0}" presName="spacer" presStyleCnt="0"/>
      <dgm:spPr/>
    </dgm:pt>
    <dgm:pt modelId="{BE0BFF1A-6144-4C8F-A71A-0F432A235CA2}" type="pres">
      <dgm:prSet presAssocID="{56DB8F53-76EF-49B0-8E21-8AE6BAE63739}" presName="parentText" presStyleLbl="node1" presStyleIdx="4" presStyleCnt="6">
        <dgm:presLayoutVars>
          <dgm:chMax val="0"/>
          <dgm:bulletEnabled val="1"/>
        </dgm:presLayoutVars>
      </dgm:prSet>
      <dgm:spPr/>
    </dgm:pt>
    <dgm:pt modelId="{839924E7-9E52-49C3-AA35-72C098261763}" type="pres">
      <dgm:prSet presAssocID="{400ADC16-9053-4B4C-BAA2-421444FD122D}" presName="spacer" presStyleCnt="0"/>
      <dgm:spPr/>
    </dgm:pt>
    <dgm:pt modelId="{562B7D1D-16A0-4405-BAE8-9BD92EBD6472}" type="pres">
      <dgm:prSet presAssocID="{31160D14-956A-4D7D-8E1F-40F1AFD54789}" presName="parentText" presStyleLbl="node1" presStyleIdx="5" presStyleCnt="6">
        <dgm:presLayoutVars>
          <dgm:chMax val="0"/>
          <dgm:bulletEnabled val="1"/>
        </dgm:presLayoutVars>
      </dgm:prSet>
      <dgm:spPr/>
    </dgm:pt>
  </dgm:ptLst>
  <dgm:cxnLst>
    <dgm:cxn modelId="{3DB8F246-5363-48E0-ADE9-90BA17F12887}" type="presOf" srcId="{DEC62B27-88E2-4482-92A0-4D45E83EFF32}" destId="{1D1AE126-34CB-4421-A060-C5519A8E4F7F}" srcOrd="0" destOrd="0" presId="urn:microsoft.com/office/officeart/2005/8/layout/vList2"/>
    <dgm:cxn modelId="{059B926E-5B9D-4D67-9123-1CFFEB1FC7A6}" srcId="{DEC62B27-88E2-4482-92A0-4D45E83EFF32}" destId="{9AA397CC-4B28-4942-9227-3EDB03868BEF}" srcOrd="3" destOrd="0" parTransId="{4032EDC2-A52C-40A5-9665-6EDD1F36081E}" sibTransId="{892C2360-EECF-45C5-868E-8301E62D94A0}"/>
    <dgm:cxn modelId="{3D6EBB31-89B5-4BB7-ADA6-0F754C6FA05F}" srcId="{DEC62B27-88E2-4482-92A0-4D45E83EFF32}" destId="{1315953E-98BA-4E94-9DC9-9EDEE80F6744}" srcOrd="1" destOrd="0" parTransId="{7502C065-DBEF-49F3-99D2-9480350DA8C7}" sibTransId="{E15654B9-F211-4040-A186-D24E72769776}"/>
    <dgm:cxn modelId="{8F898FA5-8913-4824-A182-40714E2C5094}" srcId="{DEC62B27-88E2-4482-92A0-4D45E83EFF32}" destId="{56DB8F53-76EF-49B0-8E21-8AE6BAE63739}" srcOrd="4" destOrd="0" parTransId="{685C554D-FA81-4288-BCE3-122E10305181}" sibTransId="{400ADC16-9053-4B4C-BAA2-421444FD122D}"/>
    <dgm:cxn modelId="{B8F4BDF4-2FAE-4013-87E8-E5FFA6A06837}" type="presOf" srcId="{710F6B95-1387-4D59-AE44-D85BDC57B7C2}" destId="{8A8B72C1-017D-449D-97C4-318F11229397}" srcOrd="0" destOrd="0" presId="urn:microsoft.com/office/officeart/2005/8/layout/vList2"/>
    <dgm:cxn modelId="{A7137E9A-A1A7-4C28-AE39-84C79033B712}" type="presOf" srcId="{1315953E-98BA-4E94-9DC9-9EDEE80F6744}" destId="{5B1BEE63-683F-4715-8F16-D8E0BD8A4E93}" srcOrd="0" destOrd="0" presId="urn:microsoft.com/office/officeart/2005/8/layout/vList2"/>
    <dgm:cxn modelId="{005BF5E9-9E3B-4D7E-B36E-0B2888AE8875}" type="presOf" srcId="{9AA397CC-4B28-4942-9227-3EDB03868BEF}" destId="{5A8E8B4A-DC1C-4D5B-8932-12B200894157}" srcOrd="0" destOrd="0" presId="urn:microsoft.com/office/officeart/2005/8/layout/vList2"/>
    <dgm:cxn modelId="{C76D6151-C4EA-466B-AC60-5F53A298C95C}" srcId="{DEC62B27-88E2-4482-92A0-4D45E83EFF32}" destId="{742CD050-BAA4-4B68-B1E6-7941779B31E5}" srcOrd="0" destOrd="0" parTransId="{DCB1DC31-0C0F-41BF-97B2-4879995755B5}" sibTransId="{FC42B3AB-35D8-4DF5-A08E-F6FAA10C8781}"/>
    <dgm:cxn modelId="{55E8BA41-EB60-400E-9191-1C6B752F13E3}" type="presOf" srcId="{31160D14-956A-4D7D-8E1F-40F1AFD54789}" destId="{562B7D1D-16A0-4405-BAE8-9BD92EBD6472}" srcOrd="0" destOrd="0" presId="urn:microsoft.com/office/officeart/2005/8/layout/vList2"/>
    <dgm:cxn modelId="{372829E5-5099-48D0-B9BD-01040495D5D7}" srcId="{DEC62B27-88E2-4482-92A0-4D45E83EFF32}" destId="{710F6B95-1387-4D59-AE44-D85BDC57B7C2}" srcOrd="2" destOrd="0" parTransId="{2BBD4EF2-77B2-495A-9C0B-D1BBC9E0F15E}" sibTransId="{28786A6A-6DC7-4667-98D0-D1063007D69C}"/>
    <dgm:cxn modelId="{86A29F88-AD12-4448-9A76-A6CF55F06BB8}" type="presOf" srcId="{742CD050-BAA4-4B68-B1E6-7941779B31E5}" destId="{EDADD5A3-85F2-430C-A591-02A42A577964}" srcOrd="0" destOrd="0" presId="urn:microsoft.com/office/officeart/2005/8/layout/vList2"/>
    <dgm:cxn modelId="{DF3A57DB-A0CB-4ABE-B4D3-635CF8A686FE}" type="presOf" srcId="{56DB8F53-76EF-49B0-8E21-8AE6BAE63739}" destId="{BE0BFF1A-6144-4C8F-A71A-0F432A235CA2}" srcOrd="0" destOrd="0" presId="urn:microsoft.com/office/officeart/2005/8/layout/vList2"/>
    <dgm:cxn modelId="{9C7AEBC5-AB1B-43EE-9752-4AE761B837B0}" srcId="{DEC62B27-88E2-4482-92A0-4D45E83EFF32}" destId="{31160D14-956A-4D7D-8E1F-40F1AFD54789}" srcOrd="5" destOrd="0" parTransId="{F899DF5A-8C85-444B-A42A-62702AEE5C2D}" sibTransId="{42819712-5499-4FF6-AD7E-1A153C4F71C9}"/>
    <dgm:cxn modelId="{70301B2B-1BF1-4A7D-9955-6C195E8C30C2}" type="presParOf" srcId="{1D1AE126-34CB-4421-A060-C5519A8E4F7F}" destId="{EDADD5A3-85F2-430C-A591-02A42A577964}" srcOrd="0" destOrd="0" presId="urn:microsoft.com/office/officeart/2005/8/layout/vList2"/>
    <dgm:cxn modelId="{931C41D7-3B92-48CA-9282-A127F528CA79}" type="presParOf" srcId="{1D1AE126-34CB-4421-A060-C5519A8E4F7F}" destId="{8D0356D3-4312-45AA-BB13-E766B7AB0E75}" srcOrd="1" destOrd="0" presId="urn:microsoft.com/office/officeart/2005/8/layout/vList2"/>
    <dgm:cxn modelId="{99CF73F2-CFF5-4CE0-978A-A2DA27EC1EBA}" type="presParOf" srcId="{1D1AE126-34CB-4421-A060-C5519A8E4F7F}" destId="{5B1BEE63-683F-4715-8F16-D8E0BD8A4E93}" srcOrd="2" destOrd="0" presId="urn:microsoft.com/office/officeart/2005/8/layout/vList2"/>
    <dgm:cxn modelId="{F6586447-BA58-4D3C-BA38-01DD1C493C12}" type="presParOf" srcId="{1D1AE126-34CB-4421-A060-C5519A8E4F7F}" destId="{E1D45942-5880-4893-982C-D616D420937F}" srcOrd="3" destOrd="0" presId="urn:microsoft.com/office/officeart/2005/8/layout/vList2"/>
    <dgm:cxn modelId="{E288829A-6E07-487E-83A0-DFFA7C42F119}" type="presParOf" srcId="{1D1AE126-34CB-4421-A060-C5519A8E4F7F}" destId="{8A8B72C1-017D-449D-97C4-318F11229397}" srcOrd="4" destOrd="0" presId="urn:microsoft.com/office/officeart/2005/8/layout/vList2"/>
    <dgm:cxn modelId="{36C1A0A1-F1A4-4CE6-B2EE-7D7F50929B37}" type="presParOf" srcId="{1D1AE126-34CB-4421-A060-C5519A8E4F7F}" destId="{AF3CAFFB-FED6-462E-ACA7-23FEE92A7760}" srcOrd="5" destOrd="0" presId="urn:microsoft.com/office/officeart/2005/8/layout/vList2"/>
    <dgm:cxn modelId="{34A9D659-3966-48A1-AFB3-EB65B08B2F44}" type="presParOf" srcId="{1D1AE126-34CB-4421-A060-C5519A8E4F7F}" destId="{5A8E8B4A-DC1C-4D5B-8932-12B200894157}" srcOrd="6" destOrd="0" presId="urn:microsoft.com/office/officeart/2005/8/layout/vList2"/>
    <dgm:cxn modelId="{0D7494F1-8D40-46B4-AF9F-2FBF468323F4}" type="presParOf" srcId="{1D1AE126-34CB-4421-A060-C5519A8E4F7F}" destId="{1B72A64B-6233-4F8F-9BF2-AD8F87DB41B6}" srcOrd="7" destOrd="0" presId="urn:microsoft.com/office/officeart/2005/8/layout/vList2"/>
    <dgm:cxn modelId="{768430C2-11C0-44D2-AE7D-26FCAF7EFCF5}" type="presParOf" srcId="{1D1AE126-34CB-4421-A060-C5519A8E4F7F}" destId="{BE0BFF1A-6144-4C8F-A71A-0F432A235CA2}" srcOrd="8" destOrd="0" presId="urn:microsoft.com/office/officeart/2005/8/layout/vList2"/>
    <dgm:cxn modelId="{0E492285-0A64-42FD-AB52-20F4F6B28289}" type="presParOf" srcId="{1D1AE126-34CB-4421-A060-C5519A8E4F7F}" destId="{839924E7-9E52-49C3-AA35-72C098261763}" srcOrd="9" destOrd="0" presId="urn:microsoft.com/office/officeart/2005/8/layout/vList2"/>
    <dgm:cxn modelId="{C34B251D-BF5D-488A-AE50-C8D1286B7775}" type="presParOf" srcId="{1D1AE126-34CB-4421-A060-C5519A8E4F7F}" destId="{562B7D1D-16A0-4405-BAE8-9BD92EBD64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EC62B27-88E2-4482-92A0-4D45E83EFF3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tr-TR"/>
        </a:p>
      </dgm:t>
    </dgm:pt>
    <dgm:pt modelId="{3FCEDD22-BFDC-44AB-BF29-9DD4AA50305C}">
      <dgm:prSet/>
      <dgm:spPr/>
      <dgm:t>
        <a:bodyPr/>
        <a:lstStyle/>
        <a:p>
          <a:r>
            <a:rPr lang="tr-TR" dirty="0">
              <a:solidFill>
                <a:schemeClr val="accent1">
                  <a:lumMod val="50000"/>
                </a:schemeClr>
              </a:solidFill>
            </a:rPr>
            <a:t>Makroklima: </a:t>
          </a:r>
          <a:r>
            <a:rPr lang="tr-TR" dirty="0"/>
            <a:t>Dünya’da geniş alanlar kaplayan büyük iklim tipleridir. Bu iklim tipleri yöresel değil evrenseldir. Mesela, Akdeniz iklimi bir makroklimadır.</a:t>
          </a:r>
        </a:p>
      </dgm:t>
    </dgm:pt>
    <dgm:pt modelId="{BBB09EBA-098E-4336-87B2-A763A90B179D}" type="parTrans" cxnId="{75593B4A-9762-4EE1-A940-5E6FEA31FC20}">
      <dgm:prSet/>
      <dgm:spPr/>
      <dgm:t>
        <a:bodyPr/>
        <a:lstStyle/>
        <a:p>
          <a:endParaRPr lang="tr-TR"/>
        </a:p>
      </dgm:t>
    </dgm:pt>
    <dgm:pt modelId="{BAE2EEA8-0DD0-43CF-934B-F7E893C25943}" type="sibTrans" cxnId="{75593B4A-9762-4EE1-A940-5E6FEA31FC20}">
      <dgm:prSet/>
      <dgm:spPr/>
      <dgm:t>
        <a:bodyPr/>
        <a:lstStyle/>
        <a:p>
          <a:endParaRPr lang="tr-TR"/>
        </a:p>
      </dgm:t>
    </dgm:pt>
    <dgm:pt modelId="{14F3BA41-7AFC-4416-BD22-B94AF811CDB9}">
      <dgm:prSet/>
      <dgm:spPr/>
      <dgm:t>
        <a:bodyPr/>
        <a:lstStyle/>
        <a:p>
          <a:r>
            <a:rPr lang="tr-TR" dirty="0">
              <a:solidFill>
                <a:schemeClr val="accent1">
                  <a:lumMod val="50000"/>
                </a:schemeClr>
              </a:solidFill>
            </a:rPr>
            <a:t>Mikroklima: </a:t>
          </a:r>
          <a:r>
            <a:rPr lang="tr-TR" dirty="0"/>
            <a:t>Özel şartlardan kaynaklanan ve küçük alanlarda hüküm süren iklim gruplarıdır. Mesela, çevreden büyük iklim farklılığı gösteren Iğdır bir mikroklima alanıdır.</a:t>
          </a:r>
        </a:p>
      </dgm:t>
    </dgm:pt>
    <dgm:pt modelId="{CECC16EA-7EC9-419C-9685-266ED79FCDE0}" type="parTrans" cxnId="{3BD4F5B1-D409-45BD-BC38-8F159CC7011F}">
      <dgm:prSet/>
      <dgm:spPr/>
      <dgm:t>
        <a:bodyPr/>
        <a:lstStyle/>
        <a:p>
          <a:endParaRPr lang="tr-TR"/>
        </a:p>
      </dgm:t>
    </dgm:pt>
    <dgm:pt modelId="{E1F2A819-4984-4B47-B6F5-CEB65632A35A}" type="sibTrans" cxnId="{3BD4F5B1-D409-45BD-BC38-8F159CC7011F}">
      <dgm:prSet/>
      <dgm:spPr/>
      <dgm:t>
        <a:bodyPr/>
        <a:lstStyle/>
        <a:p>
          <a:endParaRPr lang="tr-TR"/>
        </a:p>
      </dgm:t>
    </dgm:pt>
    <dgm:pt modelId="{1D1AE126-34CB-4421-A060-C5519A8E4F7F}" type="pres">
      <dgm:prSet presAssocID="{DEC62B27-88E2-4482-92A0-4D45E83EFF32}" presName="linear" presStyleCnt="0">
        <dgm:presLayoutVars>
          <dgm:animLvl val="lvl"/>
          <dgm:resizeHandles val="exact"/>
        </dgm:presLayoutVars>
      </dgm:prSet>
      <dgm:spPr/>
    </dgm:pt>
    <dgm:pt modelId="{7BB9EB16-C0AD-414F-AA0D-4C2397508C89}" type="pres">
      <dgm:prSet presAssocID="{3FCEDD22-BFDC-44AB-BF29-9DD4AA50305C}" presName="parentText" presStyleLbl="node1" presStyleIdx="0" presStyleCnt="2">
        <dgm:presLayoutVars>
          <dgm:chMax val="0"/>
          <dgm:bulletEnabled val="1"/>
        </dgm:presLayoutVars>
      </dgm:prSet>
      <dgm:spPr/>
    </dgm:pt>
    <dgm:pt modelId="{93637F2B-C63D-4DEB-AA41-167C65B10C76}" type="pres">
      <dgm:prSet presAssocID="{BAE2EEA8-0DD0-43CF-934B-F7E893C25943}" presName="spacer" presStyleCnt="0"/>
      <dgm:spPr/>
    </dgm:pt>
    <dgm:pt modelId="{5FAC476C-5E66-4BA4-8D38-843DD5D53754}" type="pres">
      <dgm:prSet presAssocID="{14F3BA41-7AFC-4416-BD22-B94AF811CDB9}" presName="parentText" presStyleLbl="node1" presStyleIdx="1" presStyleCnt="2">
        <dgm:presLayoutVars>
          <dgm:chMax val="0"/>
          <dgm:bulletEnabled val="1"/>
        </dgm:presLayoutVars>
      </dgm:prSet>
      <dgm:spPr/>
    </dgm:pt>
  </dgm:ptLst>
  <dgm:cxnLst>
    <dgm:cxn modelId="{3BD4F5B1-D409-45BD-BC38-8F159CC7011F}" srcId="{DEC62B27-88E2-4482-92A0-4D45E83EFF32}" destId="{14F3BA41-7AFC-4416-BD22-B94AF811CDB9}" srcOrd="1" destOrd="0" parTransId="{CECC16EA-7EC9-419C-9685-266ED79FCDE0}" sibTransId="{E1F2A819-4984-4B47-B6F5-CEB65632A35A}"/>
    <dgm:cxn modelId="{310B6F53-EA6E-42BE-BB43-4C47F7684C44}" type="presOf" srcId="{14F3BA41-7AFC-4416-BD22-B94AF811CDB9}" destId="{5FAC476C-5E66-4BA4-8D38-843DD5D53754}" srcOrd="0" destOrd="0" presId="urn:microsoft.com/office/officeart/2005/8/layout/vList2"/>
    <dgm:cxn modelId="{75593B4A-9762-4EE1-A940-5E6FEA31FC20}" srcId="{DEC62B27-88E2-4482-92A0-4D45E83EFF32}" destId="{3FCEDD22-BFDC-44AB-BF29-9DD4AA50305C}" srcOrd="0" destOrd="0" parTransId="{BBB09EBA-098E-4336-87B2-A763A90B179D}" sibTransId="{BAE2EEA8-0DD0-43CF-934B-F7E893C25943}"/>
    <dgm:cxn modelId="{470F02FC-26BF-4511-8ECD-CE5E7B6E2FB4}" type="presOf" srcId="{3FCEDD22-BFDC-44AB-BF29-9DD4AA50305C}" destId="{7BB9EB16-C0AD-414F-AA0D-4C2397508C89}" srcOrd="0" destOrd="0" presId="urn:microsoft.com/office/officeart/2005/8/layout/vList2"/>
    <dgm:cxn modelId="{3DB8F246-5363-48E0-ADE9-90BA17F12887}" type="presOf" srcId="{DEC62B27-88E2-4482-92A0-4D45E83EFF32}" destId="{1D1AE126-34CB-4421-A060-C5519A8E4F7F}" srcOrd="0" destOrd="0" presId="urn:microsoft.com/office/officeart/2005/8/layout/vList2"/>
    <dgm:cxn modelId="{5B042A52-BE69-454B-9F6D-05C0937E207A}" type="presParOf" srcId="{1D1AE126-34CB-4421-A060-C5519A8E4F7F}" destId="{7BB9EB16-C0AD-414F-AA0D-4C2397508C89}" srcOrd="0" destOrd="0" presId="urn:microsoft.com/office/officeart/2005/8/layout/vList2"/>
    <dgm:cxn modelId="{46806091-45A5-45C1-A86F-A0B1F1FBE4D2}" type="presParOf" srcId="{1D1AE126-34CB-4421-A060-C5519A8E4F7F}" destId="{93637F2B-C63D-4DEB-AA41-167C65B10C76}" srcOrd="1" destOrd="0" presId="urn:microsoft.com/office/officeart/2005/8/layout/vList2"/>
    <dgm:cxn modelId="{A4837BC6-CB34-447C-81E9-02111F0778F8}" type="presParOf" srcId="{1D1AE126-34CB-4421-A060-C5519A8E4F7F}" destId="{5FAC476C-5E66-4BA4-8D38-843DD5D537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AA1A0B7-7A2E-4B7B-AB7F-8DB6DE0C622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5FC7F9CC-26F3-4C0E-BA82-B3ADA63BC4DE}">
      <dgm:prSet phldrT="[Metin]"/>
      <dgm:spPr/>
      <dgm:t>
        <a:bodyPr/>
        <a:lstStyle/>
        <a:p>
          <a:r>
            <a:rPr lang="tr-TR" dirty="0"/>
            <a:t>Büyük İklim Tipleri</a:t>
          </a:r>
        </a:p>
      </dgm:t>
    </dgm:pt>
    <dgm:pt modelId="{BB1855B4-B416-4513-9C39-961ECDD76D0E}" type="parTrans" cxnId="{7BAA992D-653A-486A-B882-EA2983FBC1C0}">
      <dgm:prSet/>
      <dgm:spPr/>
      <dgm:t>
        <a:bodyPr/>
        <a:lstStyle/>
        <a:p>
          <a:endParaRPr lang="tr-TR"/>
        </a:p>
      </dgm:t>
    </dgm:pt>
    <dgm:pt modelId="{04A5BD49-186F-4CBD-9610-5B5DA49FAA42}" type="sibTrans" cxnId="{7BAA992D-653A-486A-B882-EA2983FBC1C0}">
      <dgm:prSet/>
      <dgm:spPr/>
      <dgm:t>
        <a:bodyPr/>
        <a:lstStyle/>
        <a:p>
          <a:endParaRPr lang="tr-TR"/>
        </a:p>
      </dgm:t>
    </dgm:pt>
    <dgm:pt modelId="{B701819D-A5EA-4110-A61C-814CAB40CFEB}">
      <dgm:prSet phldrT="[Metin]"/>
      <dgm:spPr/>
      <dgm:t>
        <a:bodyPr/>
        <a:lstStyle/>
        <a:p>
          <a:r>
            <a:rPr lang="tr-TR" dirty="0"/>
            <a:t>Sıcak</a:t>
          </a:r>
        </a:p>
      </dgm:t>
    </dgm:pt>
    <dgm:pt modelId="{5142EE48-B69C-41B0-BE8C-3870648E88EC}" type="parTrans" cxnId="{C6A2E44B-FB71-483E-AE13-26C15D5DA6DC}">
      <dgm:prSet/>
      <dgm:spPr/>
      <dgm:t>
        <a:bodyPr/>
        <a:lstStyle/>
        <a:p>
          <a:endParaRPr lang="tr-TR"/>
        </a:p>
      </dgm:t>
    </dgm:pt>
    <dgm:pt modelId="{1E7450E7-F7DC-4334-8D5E-E45A9EDB8622}" type="sibTrans" cxnId="{C6A2E44B-FB71-483E-AE13-26C15D5DA6DC}">
      <dgm:prSet/>
      <dgm:spPr/>
      <dgm:t>
        <a:bodyPr/>
        <a:lstStyle/>
        <a:p>
          <a:endParaRPr lang="tr-TR"/>
        </a:p>
      </dgm:t>
    </dgm:pt>
    <dgm:pt modelId="{C0049717-44E6-4E27-8FC1-EE2DBEC2D33B}">
      <dgm:prSet phldrT="[Metin]"/>
      <dgm:spPr/>
      <dgm:t>
        <a:bodyPr/>
        <a:lstStyle/>
        <a:p>
          <a:r>
            <a:rPr lang="tr-TR" dirty="0"/>
            <a:t>Ekvatoral</a:t>
          </a:r>
        </a:p>
      </dgm:t>
    </dgm:pt>
    <dgm:pt modelId="{AB91F9B3-91E6-4130-B32B-1701D22363BE}" type="parTrans" cxnId="{0461B58B-3CA2-44F1-9D2D-FB0441798736}">
      <dgm:prSet/>
      <dgm:spPr/>
      <dgm:t>
        <a:bodyPr/>
        <a:lstStyle/>
        <a:p>
          <a:endParaRPr lang="tr-TR"/>
        </a:p>
      </dgm:t>
    </dgm:pt>
    <dgm:pt modelId="{9284D5D4-86EE-4AE4-A5EB-CC1472078651}" type="sibTrans" cxnId="{0461B58B-3CA2-44F1-9D2D-FB0441798736}">
      <dgm:prSet/>
      <dgm:spPr/>
      <dgm:t>
        <a:bodyPr/>
        <a:lstStyle/>
        <a:p>
          <a:endParaRPr lang="tr-TR"/>
        </a:p>
      </dgm:t>
    </dgm:pt>
    <dgm:pt modelId="{717B55D5-FC5D-4A91-8796-21543E9C8CCE}">
      <dgm:prSet phldrT="[Metin]"/>
      <dgm:spPr/>
      <dgm:t>
        <a:bodyPr/>
        <a:lstStyle/>
        <a:p>
          <a:r>
            <a:rPr lang="tr-TR" dirty="0"/>
            <a:t>Savan</a:t>
          </a:r>
        </a:p>
      </dgm:t>
    </dgm:pt>
    <dgm:pt modelId="{1281F58C-38E7-4309-B95F-6B50A2D47289}" type="parTrans" cxnId="{B546C302-813F-4B46-BD2D-B0997F49FFB3}">
      <dgm:prSet/>
      <dgm:spPr/>
      <dgm:t>
        <a:bodyPr/>
        <a:lstStyle/>
        <a:p>
          <a:endParaRPr lang="tr-TR"/>
        </a:p>
      </dgm:t>
    </dgm:pt>
    <dgm:pt modelId="{624372FC-174D-4B78-9808-174FA13E2C05}" type="sibTrans" cxnId="{B546C302-813F-4B46-BD2D-B0997F49FFB3}">
      <dgm:prSet/>
      <dgm:spPr/>
      <dgm:t>
        <a:bodyPr/>
        <a:lstStyle/>
        <a:p>
          <a:endParaRPr lang="tr-TR"/>
        </a:p>
      </dgm:t>
    </dgm:pt>
    <dgm:pt modelId="{5C2DED54-8F2C-4CBD-AC28-43B455580DAD}">
      <dgm:prSet phldrT="[Metin]"/>
      <dgm:spPr/>
      <dgm:t>
        <a:bodyPr/>
        <a:lstStyle/>
        <a:p>
          <a:r>
            <a:rPr lang="tr-TR" dirty="0"/>
            <a:t>Ilıman</a:t>
          </a:r>
        </a:p>
      </dgm:t>
    </dgm:pt>
    <dgm:pt modelId="{0DA05A28-0EC8-42A1-ADBC-A8CBBD188C0E}" type="parTrans" cxnId="{3FB1B4B0-4DE0-41F3-865C-ED98E5E60ED1}">
      <dgm:prSet/>
      <dgm:spPr/>
      <dgm:t>
        <a:bodyPr/>
        <a:lstStyle/>
        <a:p>
          <a:endParaRPr lang="tr-TR"/>
        </a:p>
      </dgm:t>
    </dgm:pt>
    <dgm:pt modelId="{2A3B5042-408B-4E7A-A19C-1FD2AFECE6E5}" type="sibTrans" cxnId="{3FB1B4B0-4DE0-41F3-865C-ED98E5E60ED1}">
      <dgm:prSet/>
      <dgm:spPr/>
      <dgm:t>
        <a:bodyPr/>
        <a:lstStyle/>
        <a:p>
          <a:endParaRPr lang="tr-TR"/>
        </a:p>
      </dgm:t>
    </dgm:pt>
    <dgm:pt modelId="{B53A0EE2-7395-4CBF-AEDB-73AD7AA78285}">
      <dgm:prSet phldrT="[Metin]"/>
      <dgm:spPr/>
      <dgm:t>
        <a:bodyPr/>
        <a:lstStyle/>
        <a:p>
          <a:r>
            <a:rPr lang="tr-TR" dirty="0"/>
            <a:t>Akdeniz</a:t>
          </a:r>
        </a:p>
      </dgm:t>
    </dgm:pt>
    <dgm:pt modelId="{03FB823D-6A34-4F40-AB6E-8CC7FEAD3C80}" type="parTrans" cxnId="{7A481F64-1D99-47E2-9C3C-83A657EFA3F1}">
      <dgm:prSet/>
      <dgm:spPr/>
      <dgm:t>
        <a:bodyPr/>
        <a:lstStyle/>
        <a:p>
          <a:endParaRPr lang="tr-TR"/>
        </a:p>
      </dgm:t>
    </dgm:pt>
    <dgm:pt modelId="{5B06438F-9A03-4058-89DA-A4547E7AC9B1}" type="sibTrans" cxnId="{7A481F64-1D99-47E2-9C3C-83A657EFA3F1}">
      <dgm:prSet/>
      <dgm:spPr/>
      <dgm:t>
        <a:bodyPr/>
        <a:lstStyle/>
        <a:p>
          <a:endParaRPr lang="tr-TR"/>
        </a:p>
      </dgm:t>
    </dgm:pt>
    <dgm:pt modelId="{E1A79099-BC00-4D9A-81A3-30002B8327EB}">
      <dgm:prSet phldrT="[Metin]"/>
      <dgm:spPr/>
      <dgm:t>
        <a:bodyPr/>
        <a:lstStyle/>
        <a:p>
          <a:r>
            <a:rPr lang="tr-TR" dirty="0"/>
            <a:t>Çöl</a:t>
          </a:r>
        </a:p>
      </dgm:t>
    </dgm:pt>
    <dgm:pt modelId="{70198074-80B7-4DF5-A7C7-4025190E2DEF}" type="parTrans" cxnId="{CB003764-EDC5-43A2-98ED-3ED897A3743F}">
      <dgm:prSet/>
      <dgm:spPr/>
      <dgm:t>
        <a:bodyPr/>
        <a:lstStyle/>
        <a:p>
          <a:endParaRPr lang="tr-TR"/>
        </a:p>
      </dgm:t>
    </dgm:pt>
    <dgm:pt modelId="{433784B7-F8CA-44F1-94D1-79BE10E339AA}" type="sibTrans" cxnId="{CB003764-EDC5-43A2-98ED-3ED897A3743F}">
      <dgm:prSet/>
      <dgm:spPr/>
      <dgm:t>
        <a:bodyPr/>
        <a:lstStyle/>
        <a:p>
          <a:endParaRPr lang="tr-TR"/>
        </a:p>
      </dgm:t>
    </dgm:pt>
    <dgm:pt modelId="{65D80E02-E71D-491C-A475-26195356BA9E}">
      <dgm:prSet phldrT="[Metin]"/>
      <dgm:spPr/>
      <dgm:t>
        <a:bodyPr/>
        <a:lstStyle/>
        <a:p>
          <a:r>
            <a:rPr lang="tr-TR" dirty="0"/>
            <a:t>Muson</a:t>
          </a:r>
        </a:p>
      </dgm:t>
    </dgm:pt>
    <dgm:pt modelId="{80465215-7635-451B-B2DD-7341C78AFA9A}" type="parTrans" cxnId="{C5516191-0CE3-4509-8A49-9667CC701E59}">
      <dgm:prSet/>
      <dgm:spPr/>
      <dgm:t>
        <a:bodyPr/>
        <a:lstStyle/>
        <a:p>
          <a:endParaRPr lang="tr-TR"/>
        </a:p>
      </dgm:t>
    </dgm:pt>
    <dgm:pt modelId="{16514D34-F4CA-4D10-BA17-9E8F0AB685F2}" type="sibTrans" cxnId="{C5516191-0CE3-4509-8A49-9667CC701E59}">
      <dgm:prSet/>
      <dgm:spPr/>
      <dgm:t>
        <a:bodyPr/>
        <a:lstStyle/>
        <a:p>
          <a:endParaRPr lang="tr-TR"/>
        </a:p>
      </dgm:t>
    </dgm:pt>
    <dgm:pt modelId="{D1BC02D6-8D7D-4757-9FA9-722CD132B1BE}">
      <dgm:prSet phldrT="[Metin]"/>
      <dgm:spPr/>
      <dgm:t>
        <a:bodyPr/>
        <a:lstStyle/>
        <a:p>
          <a:r>
            <a:rPr lang="tr-TR" dirty="0"/>
            <a:t>Ilıman Okyanusal</a:t>
          </a:r>
        </a:p>
      </dgm:t>
    </dgm:pt>
    <dgm:pt modelId="{E7CF7062-B23B-4C82-AD9E-102BA3E7B12E}" type="parTrans" cxnId="{41FC65AD-D161-4139-BD79-9CC6921A97C0}">
      <dgm:prSet/>
      <dgm:spPr/>
      <dgm:t>
        <a:bodyPr/>
        <a:lstStyle/>
        <a:p>
          <a:endParaRPr lang="tr-TR"/>
        </a:p>
      </dgm:t>
    </dgm:pt>
    <dgm:pt modelId="{24B85218-12D0-42C7-B8CB-9D350DB2E279}" type="sibTrans" cxnId="{41FC65AD-D161-4139-BD79-9CC6921A97C0}">
      <dgm:prSet/>
      <dgm:spPr/>
      <dgm:t>
        <a:bodyPr/>
        <a:lstStyle/>
        <a:p>
          <a:endParaRPr lang="tr-TR"/>
        </a:p>
      </dgm:t>
    </dgm:pt>
    <dgm:pt modelId="{79A84B9A-5D25-4E49-BD78-C697592F404E}">
      <dgm:prSet phldrT="[Metin]"/>
      <dgm:spPr/>
      <dgm:t>
        <a:bodyPr/>
        <a:lstStyle/>
        <a:p>
          <a:r>
            <a:rPr lang="tr-TR" dirty="0"/>
            <a:t>Ilıman Karasal</a:t>
          </a:r>
        </a:p>
      </dgm:t>
    </dgm:pt>
    <dgm:pt modelId="{C4EAB5AC-283D-4FB4-8E4C-D8A96572AA74}" type="parTrans" cxnId="{82327294-FFC1-4E89-8BCA-7DD2DE20F793}">
      <dgm:prSet/>
      <dgm:spPr/>
      <dgm:t>
        <a:bodyPr/>
        <a:lstStyle/>
        <a:p>
          <a:endParaRPr lang="tr-TR"/>
        </a:p>
      </dgm:t>
    </dgm:pt>
    <dgm:pt modelId="{33140615-D678-4C9B-BCA4-9C204FF61FC2}" type="sibTrans" cxnId="{82327294-FFC1-4E89-8BCA-7DD2DE20F793}">
      <dgm:prSet/>
      <dgm:spPr/>
      <dgm:t>
        <a:bodyPr/>
        <a:lstStyle/>
        <a:p>
          <a:endParaRPr lang="tr-TR"/>
        </a:p>
      </dgm:t>
    </dgm:pt>
    <dgm:pt modelId="{0E838A09-E6BA-43CC-8D54-E1192B579FFE}">
      <dgm:prSet phldrT="[Metin]"/>
      <dgm:spPr/>
      <dgm:t>
        <a:bodyPr/>
        <a:lstStyle/>
        <a:p>
          <a:r>
            <a:rPr lang="tr-TR" dirty="0"/>
            <a:t>Soğuk</a:t>
          </a:r>
        </a:p>
      </dgm:t>
    </dgm:pt>
    <dgm:pt modelId="{23139C4D-009A-4A25-BD7A-BE9F1A369FC6}" type="parTrans" cxnId="{C326CF00-59CE-417C-811B-A8DEC9FBF1B6}">
      <dgm:prSet/>
      <dgm:spPr/>
      <dgm:t>
        <a:bodyPr/>
        <a:lstStyle/>
        <a:p>
          <a:endParaRPr lang="tr-TR"/>
        </a:p>
      </dgm:t>
    </dgm:pt>
    <dgm:pt modelId="{47386BCF-5E27-404B-9CFA-39120C77E5E8}" type="sibTrans" cxnId="{C326CF00-59CE-417C-811B-A8DEC9FBF1B6}">
      <dgm:prSet/>
      <dgm:spPr/>
      <dgm:t>
        <a:bodyPr/>
        <a:lstStyle/>
        <a:p>
          <a:endParaRPr lang="tr-TR"/>
        </a:p>
      </dgm:t>
    </dgm:pt>
    <dgm:pt modelId="{C62B6F47-A7DF-4815-B9D2-FDEB47D18036}">
      <dgm:prSet phldrT="[Metin]"/>
      <dgm:spPr/>
      <dgm:t>
        <a:bodyPr/>
        <a:lstStyle/>
        <a:p>
          <a:r>
            <a:rPr lang="tr-TR" dirty="0"/>
            <a:t>Sert Karasal</a:t>
          </a:r>
        </a:p>
      </dgm:t>
    </dgm:pt>
    <dgm:pt modelId="{6BD7884F-3941-4B31-9AB0-2E90ECEEFC55}" type="parTrans" cxnId="{94385853-FAE8-4E86-946F-9B0C2DF9FEB0}">
      <dgm:prSet/>
      <dgm:spPr/>
      <dgm:t>
        <a:bodyPr/>
        <a:lstStyle/>
        <a:p>
          <a:endParaRPr lang="tr-TR"/>
        </a:p>
      </dgm:t>
    </dgm:pt>
    <dgm:pt modelId="{7266BA4C-BE5C-4168-9599-C4E1A299B81F}" type="sibTrans" cxnId="{94385853-FAE8-4E86-946F-9B0C2DF9FEB0}">
      <dgm:prSet/>
      <dgm:spPr/>
      <dgm:t>
        <a:bodyPr/>
        <a:lstStyle/>
        <a:p>
          <a:endParaRPr lang="tr-TR"/>
        </a:p>
      </dgm:t>
    </dgm:pt>
    <dgm:pt modelId="{D0843451-F79C-4C0F-B312-2A82630C29DE}">
      <dgm:prSet phldrT="[Metin]"/>
      <dgm:spPr/>
      <dgm:t>
        <a:bodyPr/>
        <a:lstStyle/>
        <a:p>
          <a:r>
            <a:rPr lang="tr-TR" dirty="0"/>
            <a:t>Tundra</a:t>
          </a:r>
        </a:p>
      </dgm:t>
    </dgm:pt>
    <dgm:pt modelId="{1A37024B-1E98-4A08-BD75-A3DD27546EEF}" type="parTrans" cxnId="{E738DD61-ACAE-42C5-9106-CC071918C9BC}">
      <dgm:prSet/>
      <dgm:spPr/>
      <dgm:t>
        <a:bodyPr/>
        <a:lstStyle/>
        <a:p>
          <a:endParaRPr lang="tr-TR"/>
        </a:p>
      </dgm:t>
    </dgm:pt>
    <dgm:pt modelId="{549BD01F-A39F-456C-A8D7-F71977C41B9F}" type="sibTrans" cxnId="{E738DD61-ACAE-42C5-9106-CC071918C9BC}">
      <dgm:prSet/>
      <dgm:spPr/>
      <dgm:t>
        <a:bodyPr/>
        <a:lstStyle/>
        <a:p>
          <a:endParaRPr lang="tr-TR"/>
        </a:p>
      </dgm:t>
    </dgm:pt>
    <dgm:pt modelId="{2E66FFCA-1F06-436E-9187-4140FFAEFFF0}">
      <dgm:prSet phldrT="[Metin]"/>
      <dgm:spPr/>
      <dgm:t>
        <a:bodyPr/>
        <a:lstStyle/>
        <a:p>
          <a:r>
            <a:rPr lang="tr-TR" dirty="0"/>
            <a:t>Kutup</a:t>
          </a:r>
        </a:p>
      </dgm:t>
    </dgm:pt>
    <dgm:pt modelId="{49E54CAA-E55E-4A3D-B66D-FA465EED0F82}" type="parTrans" cxnId="{DB54E76E-5A1A-484E-8E1E-5144CD12B871}">
      <dgm:prSet/>
      <dgm:spPr/>
      <dgm:t>
        <a:bodyPr/>
        <a:lstStyle/>
        <a:p>
          <a:endParaRPr lang="tr-TR"/>
        </a:p>
      </dgm:t>
    </dgm:pt>
    <dgm:pt modelId="{B7671617-F7EB-4349-9846-1CE99AEB2891}" type="sibTrans" cxnId="{DB54E76E-5A1A-484E-8E1E-5144CD12B871}">
      <dgm:prSet/>
      <dgm:spPr/>
      <dgm:t>
        <a:bodyPr/>
        <a:lstStyle/>
        <a:p>
          <a:endParaRPr lang="tr-TR"/>
        </a:p>
      </dgm:t>
    </dgm:pt>
    <dgm:pt modelId="{923E2ABD-9F5C-4F4D-8D0E-D37ABC073AF6}" type="pres">
      <dgm:prSet presAssocID="{FAA1A0B7-7A2E-4B7B-AB7F-8DB6DE0C622A}" presName="Name0" presStyleCnt="0">
        <dgm:presLayoutVars>
          <dgm:chPref val="1"/>
          <dgm:dir/>
          <dgm:animOne val="branch"/>
          <dgm:animLvl val="lvl"/>
          <dgm:resizeHandles/>
        </dgm:presLayoutVars>
      </dgm:prSet>
      <dgm:spPr/>
    </dgm:pt>
    <dgm:pt modelId="{D57C826B-28C5-47D1-A57F-1637DA2F0FCF}" type="pres">
      <dgm:prSet presAssocID="{5FC7F9CC-26F3-4C0E-BA82-B3ADA63BC4DE}" presName="vertOne" presStyleCnt="0"/>
      <dgm:spPr/>
    </dgm:pt>
    <dgm:pt modelId="{47223DCD-4AE6-4B96-90F8-FE6A45C2E674}" type="pres">
      <dgm:prSet presAssocID="{5FC7F9CC-26F3-4C0E-BA82-B3ADA63BC4DE}" presName="txOne" presStyleLbl="node0" presStyleIdx="0" presStyleCnt="1">
        <dgm:presLayoutVars>
          <dgm:chPref val="3"/>
        </dgm:presLayoutVars>
      </dgm:prSet>
      <dgm:spPr/>
    </dgm:pt>
    <dgm:pt modelId="{C2DA606F-C1A8-4D41-A8E5-BBC00154752C}" type="pres">
      <dgm:prSet presAssocID="{5FC7F9CC-26F3-4C0E-BA82-B3ADA63BC4DE}" presName="parTransOne" presStyleCnt="0"/>
      <dgm:spPr/>
    </dgm:pt>
    <dgm:pt modelId="{41C6EE4E-0D43-43A8-A22E-07CD4378B905}" type="pres">
      <dgm:prSet presAssocID="{5FC7F9CC-26F3-4C0E-BA82-B3ADA63BC4DE}" presName="horzOne" presStyleCnt="0"/>
      <dgm:spPr/>
    </dgm:pt>
    <dgm:pt modelId="{078C73AA-3495-454C-AAE6-8745D4E5B15F}" type="pres">
      <dgm:prSet presAssocID="{B701819D-A5EA-4110-A61C-814CAB40CFEB}" presName="vertTwo" presStyleCnt="0"/>
      <dgm:spPr/>
    </dgm:pt>
    <dgm:pt modelId="{F52B1E5E-62A4-4F77-94F5-42F5A17EEFF2}" type="pres">
      <dgm:prSet presAssocID="{B701819D-A5EA-4110-A61C-814CAB40CFEB}" presName="txTwo" presStyleLbl="node2" presStyleIdx="0" presStyleCnt="3">
        <dgm:presLayoutVars>
          <dgm:chPref val="3"/>
        </dgm:presLayoutVars>
      </dgm:prSet>
      <dgm:spPr/>
    </dgm:pt>
    <dgm:pt modelId="{C390A95A-C149-4CDD-8413-08C981F29853}" type="pres">
      <dgm:prSet presAssocID="{B701819D-A5EA-4110-A61C-814CAB40CFEB}" presName="parTransTwo" presStyleCnt="0"/>
      <dgm:spPr/>
    </dgm:pt>
    <dgm:pt modelId="{F9E60521-3F50-4FF4-B446-4D090497C56A}" type="pres">
      <dgm:prSet presAssocID="{B701819D-A5EA-4110-A61C-814CAB40CFEB}" presName="horzTwo" presStyleCnt="0"/>
      <dgm:spPr/>
    </dgm:pt>
    <dgm:pt modelId="{ED03CACB-44DD-4EC2-8DC4-BD3FDC03936A}" type="pres">
      <dgm:prSet presAssocID="{C0049717-44E6-4E27-8FC1-EE2DBEC2D33B}" presName="vertThree" presStyleCnt="0"/>
      <dgm:spPr/>
    </dgm:pt>
    <dgm:pt modelId="{1E349D78-D3B7-489A-88D5-F3F49FAFE89A}" type="pres">
      <dgm:prSet presAssocID="{C0049717-44E6-4E27-8FC1-EE2DBEC2D33B}" presName="txThree" presStyleLbl="node3" presStyleIdx="0" presStyleCnt="10">
        <dgm:presLayoutVars>
          <dgm:chPref val="3"/>
        </dgm:presLayoutVars>
      </dgm:prSet>
      <dgm:spPr/>
    </dgm:pt>
    <dgm:pt modelId="{326EF49B-2A27-47BE-BFE0-398BF8A23921}" type="pres">
      <dgm:prSet presAssocID="{C0049717-44E6-4E27-8FC1-EE2DBEC2D33B}" presName="horzThree" presStyleCnt="0"/>
      <dgm:spPr/>
    </dgm:pt>
    <dgm:pt modelId="{BA6C1CCE-FA3F-4F05-8003-36BF71FC6588}" type="pres">
      <dgm:prSet presAssocID="{9284D5D4-86EE-4AE4-A5EB-CC1472078651}" presName="sibSpaceThree" presStyleCnt="0"/>
      <dgm:spPr/>
    </dgm:pt>
    <dgm:pt modelId="{4B40ADD2-237D-4EC9-BF57-7846B2C17691}" type="pres">
      <dgm:prSet presAssocID="{717B55D5-FC5D-4A91-8796-21543E9C8CCE}" presName="vertThree" presStyleCnt="0"/>
      <dgm:spPr/>
    </dgm:pt>
    <dgm:pt modelId="{27EAEF08-56C7-4896-802D-97FCE17E6D7C}" type="pres">
      <dgm:prSet presAssocID="{717B55D5-FC5D-4A91-8796-21543E9C8CCE}" presName="txThree" presStyleLbl="node3" presStyleIdx="1" presStyleCnt="10">
        <dgm:presLayoutVars>
          <dgm:chPref val="3"/>
        </dgm:presLayoutVars>
      </dgm:prSet>
      <dgm:spPr/>
    </dgm:pt>
    <dgm:pt modelId="{3360DEAA-E740-4B17-B93F-649EA023D971}" type="pres">
      <dgm:prSet presAssocID="{717B55D5-FC5D-4A91-8796-21543E9C8CCE}" presName="horzThree" presStyleCnt="0"/>
      <dgm:spPr/>
    </dgm:pt>
    <dgm:pt modelId="{778A623D-83D9-4DC2-A02A-E36EC24ACE01}" type="pres">
      <dgm:prSet presAssocID="{624372FC-174D-4B78-9808-174FA13E2C05}" presName="sibSpaceThree" presStyleCnt="0"/>
      <dgm:spPr/>
    </dgm:pt>
    <dgm:pt modelId="{4E874DCF-F18A-4AD1-838B-D6ADB4C90D3C}" type="pres">
      <dgm:prSet presAssocID="{E1A79099-BC00-4D9A-81A3-30002B8327EB}" presName="vertThree" presStyleCnt="0"/>
      <dgm:spPr/>
    </dgm:pt>
    <dgm:pt modelId="{A10B668C-95DE-4243-A282-6A065A17A9F0}" type="pres">
      <dgm:prSet presAssocID="{E1A79099-BC00-4D9A-81A3-30002B8327EB}" presName="txThree" presStyleLbl="node3" presStyleIdx="2" presStyleCnt="10">
        <dgm:presLayoutVars>
          <dgm:chPref val="3"/>
        </dgm:presLayoutVars>
      </dgm:prSet>
      <dgm:spPr/>
    </dgm:pt>
    <dgm:pt modelId="{A1F3CAB6-44EF-45B2-B5E7-2AFC0E4CA07E}" type="pres">
      <dgm:prSet presAssocID="{E1A79099-BC00-4D9A-81A3-30002B8327EB}" presName="horzThree" presStyleCnt="0"/>
      <dgm:spPr/>
    </dgm:pt>
    <dgm:pt modelId="{56015684-A517-4D0B-8B00-51F9C7A6974F}" type="pres">
      <dgm:prSet presAssocID="{433784B7-F8CA-44F1-94D1-79BE10E339AA}" presName="sibSpaceThree" presStyleCnt="0"/>
      <dgm:spPr/>
    </dgm:pt>
    <dgm:pt modelId="{09BE8F5A-4A3C-4DD6-A0C1-18395B87CB9B}" type="pres">
      <dgm:prSet presAssocID="{65D80E02-E71D-491C-A475-26195356BA9E}" presName="vertThree" presStyleCnt="0"/>
      <dgm:spPr/>
    </dgm:pt>
    <dgm:pt modelId="{5582AB1C-361F-495E-B8AD-47A2C51BD52B}" type="pres">
      <dgm:prSet presAssocID="{65D80E02-E71D-491C-A475-26195356BA9E}" presName="txThree" presStyleLbl="node3" presStyleIdx="3" presStyleCnt="10">
        <dgm:presLayoutVars>
          <dgm:chPref val="3"/>
        </dgm:presLayoutVars>
      </dgm:prSet>
      <dgm:spPr/>
    </dgm:pt>
    <dgm:pt modelId="{A23FF1A2-B9FB-45E0-BB79-FC2DD49B0FD2}" type="pres">
      <dgm:prSet presAssocID="{65D80E02-E71D-491C-A475-26195356BA9E}" presName="horzThree" presStyleCnt="0"/>
      <dgm:spPr/>
    </dgm:pt>
    <dgm:pt modelId="{09BF2071-B4D5-49F2-9991-6F09FC5778E2}" type="pres">
      <dgm:prSet presAssocID="{1E7450E7-F7DC-4334-8D5E-E45A9EDB8622}" presName="sibSpaceTwo" presStyleCnt="0"/>
      <dgm:spPr/>
    </dgm:pt>
    <dgm:pt modelId="{A9CE604B-C5A4-4525-BBFB-945F5064158B}" type="pres">
      <dgm:prSet presAssocID="{5C2DED54-8F2C-4CBD-AC28-43B455580DAD}" presName="vertTwo" presStyleCnt="0"/>
      <dgm:spPr/>
    </dgm:pt>
    <dgm:pt modelId="{1F3C1E3C-BC88-4DB4-AF41-6D23A12E5E38}" type="pres">
      <dgm:prSet presAssocID="{5C2DED54-8F2C-4CBD-AC28-43B455580DAD}" presName="txTwo" presStyleLbl="node2" presStyleIdx="1" presStyleCnt="3">
        <dgm:presLayoutVars>
          <dgm:chPref val="3"/>
        </dgm:presLayoutVars>
      </dgm:prSet>
      <dgm:spPr/>
    </dgm:pt>
    <dgm:pt modelId="{80D94750-B7B1-4772-8331-7AA9914B7834}" type="pres">
      <dgm:prSet presAssocID="{5C2DED54-8F2C-4CBD-AC28-43B455580DAD}" presName="parTransTwo" presStyleCnt="0"/>
      <dgm:spPr/>
    </dgm:pt>
    <dgm:pt modelId="{BE171715-B986-49BB-AB85-E509C2707EF2}" type="pres">
      <dgm:prSet presAssocID="{5C2DED54-8F2C-4CBD-AC28-43B455580DAD}" presName="horzTwo" presStyleCnt="0"/>
      <dgm:spPr/>
    </dgm:pt>
    <dgm:pt modelId="{4764B078-2DF4-43A9-99A5-C2CA12B1F044}" type="pres">
      <dgm:prSet presAssocID="{B53A0EE2-7395-4CBF-AEDB-73AD7AA78285}" presName="vertThree" presStyleCnt="0"/>
      <dgm:spPr/>
    </dgm:pt>
    <dgm:pt modelId="{DDEE7D0F-69C9-46CE-A981-833F00F57C03}" type="pres">
      <dgm:prSet presAssocID="{B53A0EE2-7395-4CBF-AEDB-73AD7AA78285}" presName="txThree" presStyleLbl="node3" presStyleIdx="4" presStyleCnt="10">
        <dgm:presLayoutVars>
          <dgm:chPref val="3"/>
        </dgm:presLayoutVars>
      </dgm:prSet>
      <dgm:spPr/>
    </dgm:pt>
    <dgm:pt modelId="{4ACB4091-6CAF-4664-B567-9B434137CC97}" type="pres">
      <dgm:prSet presAssocID="{B53A0EE2-7395-4CBF-AEDB-73AD7AA78285}" presName="horzThree" presStyleCnt="0"/>
      <dgm:spPr/>
    </dgm:pt>
    <dgm:pt modelId="{32EF982A-0183-451A-A465-BE10B2734663}" type="pres">
      <dgm:prSet presAssocID="{5B06438F-9A03-4058-89DA-A4547E7AC9B1}" presName="sibSpaceThree" presStyleCnt="0"/>
      <dgm:spPr/>
    </dgm:pt>
    <dgm:pt modelId="{D31D2CCE-BDD7-47DE-9A6B-4CC4F29F27A2}" type="pres">
      <dgm:prSet presAssocID="{D1BC02D6-8D7D-4757-9FA9-722CD132B1BE}" presName="vertThree" presStyleCnt="0"/>
      <dgm:spPr/>
    </dgm:pt>
    <dgm:pt modelId="{1220B09A-3A0D-4D3B-A642-026E8DEE2675}" type="pres">
      <dgm:prSet presAssocID="{D1BC02D6-8D7D-4757-9FA9-722CD132B1BE}" presName="txThree" presStyleLbl="node3" presStyleIdx="5" presStyleCnt="10">
        <dgm:presLayoutVars>
          <dgm:chPref val="3"/>
        </dgm:presLayoutVars>
      </dgm:prSet>
      <dgm:spPr/>
    </dgm:pt>
    <dgm:pt modelId="{D9CEC9A6-A58E-4C9C-AE6D-30EE37389B85}" type="pres">
      <dgm:prSet presAssocID="{D1BC02D6-8D7D-4757-9FA9-722CD132B1BE}" presName="horzThree" presStyleCnt="0"/>
      <dgm:spPr/>
    </dgm:pt>
    <dgm:pt modelId="{A8C1C567-6661-494D-A970-ADE6E9E9CFED}" type="pres">
      <dgm:prSet presAssocID="{24B85218-12D0-42C7-B8CB-9D350DB2E279}" presName="sibSpaceThree" presStyleCnt="0"/>
      <dgm:spPr/>
    </dgm:pt>
    <dgm:pt modelId="{BE733AF7-416C-4B8A-AD7C-19DFCA11E618}" type="pres">
      <dgm:prSet presAssocID="{79A84B9A-5D25-4E49-BD78-C697592F404E}" presName="vertThree" presStyleCnt="0"/>
      <dgm:spPr/>
    </dgm:pt>
    <dgm:pt modelId="{1E86ED9B-D49C-4F6C-B492-0ABCBE8EE88B}" type="pres">
      <dgm:prSet presAssocID="{79A84B9A-5D25-4E49-BD78-C697592F404E}" presName="txThree" presStyleLbl="node3" presStyleIdx="6" presStyleCnt="10">
        <dgm:presLayoutVars>
          <dgm:chPref val="3"/>
        </dgm:presLayoutVars>
      </dgm:prSet>
      <dgm:spPr/>
    </dgm:pt>
    <dgm:pt modelId="{419BD73C-1757-4C83-89A6-F9157EECA5E0}" type="pres">
      <dgm:prSet presAssocID="{79A84B9A-5D25-4E49-BD78-C697592F404E}" presName="horzThree" presStyleCnt="0"/>
      <dgm:spPr/>
    </dgm:pt>
    <dgm:pt modelId="{F361DA44-4834-407C-A936-12FEF3BC319B}" type="pres">
      <dgm:prSet presAssocID="{33140615-D678-4C9B-BCA4-9C204FF61FC2}" presName="sibSpaceThree" presStyleCnt="0"/>
      <dgm:spPr/>
    </dgm:pt>
    <dgm:pt modelId="{1A1D8E96-A356-446A-83DC-4BF426BA8A04}" type="pres">
      <dgm:prSet presAssocID="{C62B6F47-A7DF-4815-B9D2-FDEB47D18036}" presName="vertThree" presStyleCnt="0"/>
      <dgm:spPr/>
    </dgm:pt>
    <dgm:pt modelId="{C39354AD-005A-4AEB-9872-EF2C792AF647}" type="pres">
      <dgm:prSet presAssocID="{C62B6F47-A7DF-4815-B9D2-FDEB47D18036}" presName="txThree" presStyleLbl="node3" presStyleIdx="7" presStyleCnt="10">
        <dgm:presLayoutVars>
          <dgm:chPref val="3"/>
        </dgm:presLayoutVars>
      </dgm:prSet>
      <dgm:spPr/>
    </dgm:pt>
    <dgm:pt modelId="{D7EEF45B-2B1F-4C34-A553-2D751DD934CE}" type="pres">
      <dgm:prSet presAssocID="{C62B6F47-A7DF-4815-B9D2-FDEB47D18036}" presName="horzThree" presStyleCnt="0"/>
      <dgm:spPr/>
    </dgm:pt>
    <dgm:pt modelId="{D2A23C0F-3FF8-4633-BCA7-8BF967E7E6A2}" type="pres">
      <dgm:prSet presAssocID="{2A3B5042-408B-4E7A-A19C-1FD2AFECE6E5}" presName="sibSpaceTwo" presStyleCnt="0"/>
      <dgm:spPr/>
    </dgm:pt>
    <dgm:pt modelId="{BB490733-E80D-45F9-A832-B95F28933954}" type="pres">
      <dgm:prSet presAssocID="{0E838A09-E6BA-43CC-8D54-E1192B579FFE}" presName="vertTwo" presStyleCnt="0"/>
      <dgm:spPr/>
    </dgm:pt>
    <dgm:pt modelId="{6DCF6E07-CA6C-44A9-AB90-ADE111F6AF5C}" type="pres">
      <dgm:prSet presAssocID="{0E838A09-E6BA-43CC-8D54-E1192B579FFE}" presName="txTwo" presStyleLbl="node2" presStyleIdx="2" presStyleCnt="3">
        <dgm:presLayoutVars>
          <dgm:chPref val="3"/>
        </dgm:presLayoutVars>
      </dgm:prSet>
      <dgm:spPr/>
    </dgm:pt>
    <dgm:pt modelId="{4F2CF0CB-9D35-4C07-8429-886ADEF42194}" type="pres">
      <dgm:prSet presAssocID="{0E838A09-E6BA-43CC-8D54-E1192B579FFE}" presName="parTransTwo" presStyleCnt="0"/>
      <dgm:spPr/>
    </dgm:pt>
    <dgm:pt modelId="{23FF4916-97B9-46CE-AA20-31E08BBA09A9}" type="pres">
      <dgm:prSet presAssocID="{0E838A09-E6BA-43CC-8D54-E1192B579FFE}" presName="horzTwo" presStyleCnt="0"/>
      <dgm:spPr/>
    </dgm:pt>
    <dgm:pt modelId="{502620AA-BC29-4F52-BCBD-1FB3210554B1}" type="pres">
      <dgm:prSet presAssocID="{D0843451-F79C-4C0F-B312-2A82630C29DE}" presName="vertThree" presStyleCnt="0"/>
      <dgm:spPr/>
    </dgm:pt>
    <dgm:pt modelId="{43F5F639-5A91-479C-90E3-37CDEE18B102}" type="pres">
      <dgm:prSet presAssocID="{D0843451-F79C-4C0F-B312-2A82630C29DE}" presName="txThree" presStyleLbl="node3" presStyleIdx="8" presStyleCnt="10">
        <dgm:presLayoutVars>
          <dgm:chPref val="3"/>
        </dgm:presLayoutVars>
      </dgm:prSet>
      <dgm:spPr/>
    </dgm:pt>
    <dgm:pt modelId="{0ECE31EE-5956-472B-8B24-7781867CE6D7}" type="pres">
      <dgm:prSet presAssocID="{D0843451-F79C-4C0F-B312-2A82630C29DE}" presName="horzThree" presStyleCnt="0"/>
      <dgm:spPr/>
    </dgm:pt>
    <dgm:pt modelId="{18941CA3-2208-4F4B-9CF0-06F394222439}" type="pres">
      <dgm:prSet presAssocID="{549BD01F-A39F-456C-A8D7-F71977C41B9F}" presName="sibSpaceThree" presStyleCnt="0"/>
      <dgm:spPr/>
    </dgm:pt>
    <dgm:pt modelId="{6820C2DB-676E-4515-A054-5527FF6BE47E}" type="pres">
      <dgm:prSet presAssocID="{2E66FFCA-1F06-436E-9187-4140FFAEFFF0}" presName="vertThree" presStyleCnt="0"/>
      <dgm:spPr/>
    </dgm:pt>
    <dgm:pt modelId="{25114987-968F-4D39-96EB-CBBB63364131}" type="pres">
      <dgm:prSet presAssocID="{2E66FFCA-1F06-436E-9187-4140FFAEFFF0}" presName="txThree" presStyleLbl="node3" presStyleIdx="9" presStyleCnt="10">
        <dgm:presLayoutVars>
          <dgm:chPref val="3"/>
        </dgm:presLayoutVars>
      </dgm:prSet>
      <dgm:spPr/>
    </dgm:pt>
    <dgm:pt modelId="{DC22E4BE-6735-4B01-A640-1BEE2C20FA6D}" type="pres">
      <dgm:prSet presAssocID="{2E66FFCA-1F06-436E-9187-4140FFAEFFF0}" presName="horzThree" presStyleCnt="0"/>
      <dgm:spPr/>
    </dgm:pt>
  </dgm:ptLst>
  <dgm:cxnLst>
    <dgm:cxn modelId="{CB003764-EDC5-43A2-98ED-3ED897A3743F}" srcId="{B701819D-A5EA-4110-A61C-814CAB40CFEB}" destId="{E1A79099-BC00-4D9A-81A3-30002B8327EB}" srcOrd="2" destOrd="0" parTransId="{70198074-80B7-4DF5-A7C7-4025190E2DEF}" sibTransId="{433784B7-F8CA-44F1-94D1-79BE10E339AA}"/>
    <dgm:cxn modelId="{B546C302-813F-4B46-BD2D-B0997F49FFB3}" srcId="{B701819D-A5EA-4110-A61C-814CAB40CFEB}" destId="{717B55D5-FC5D-4A91-8796-21543E9C8CCE}" srcOrd="1" destOrd="0" parTransId="{1281F58C-38E7-4309-B95F-6B50A2D47289}" sibTransId="{624372FC-174D-4B78-9808-174FA13E2C05}"/>
    <dgm:cxn modelId="{F25C8D9E-4C63-42D5-8231-0224038450EB}" type="presOf" srcId="{717B55D5-FC5D-4A91-8796-21543E9C8CCE}" destId="{27EAEF08-56C7-4896-802D-97FCE17E6D7C}" srcOrd="0" destOrd="0" presId="urn:microsoft.com/office/officeart/2005/8/layout/hierarchy4"/>
    <dgm:cxn modelId="{4E89506C-80A0-4214-A3B7-BF34E318DCAE}" type="presOf" srcId="{D0843451-F79C-4C0F-B312-2A82630C29DE}" destId="{43F5F639-5A91-479C-90E3-37CDEE18B102}" srcOrd="0" destOrd="0" presId="urn:microsoft.com/office/officeart/2005/8/layout/hierarchy4"/>
    <dgm:cxn modelId="{0461B58B-3CA2-44F1-9D2D-FB0441798736}" srcId="{B701819D-A5EA-4110-A61C-814CAB40CFEB}" destId="{C0049717-44E6-4E27-8FC1-EE2DBEC2D33B}" srcOrd="0" destOrd="0" parTransId="{AB91F9B3-91E6-4130-B32B-1701D22363BE}" sibTransId="{9284D5D4-86EE-4AE4-A5EB-CC1472078651}"/>
    <dgm:cxn modelId="{DF1B1F7F-4BE0-4FF8-9F30-058420725371}" type="presOf" srcId="{B53A0EE2-7395-4CBF-AEDB-73AD7AA78285}" destId="{DDEE7D0F-69C9-46CE-A981-833F00F57C03}" srcOrd="0" destOrd="0" presId="urn:microsoft.com/office/officeart/2005/8/layout/hierarchy4"/>
    <dgm:cxn modelId="{3FB1B4B0-4DE0-41F3-865C-ED98E5E60ED1}" srcId="{5FC7F9CC-26F3-4C0E-BA82-B3ADA63BC4DE}" destId="{5C2DED54-8F2C-4CBD-AC28-43B455580DAD}" srcOrd="1" destOrd="0" parTransId="{0DA05A28-0EC8-42A1-ADBC-A8CBBD188C0E}" sibTransId="{2A3B5042-408B-4E7A-A19C-1FD2AFECE6E5}"/>
    <dgm:cxn modelId="{7A481F64-1D99-47E2-9C3C-83A657EFA3F1}" srcId="{5C2DED54-8F2C-4CBD-AC28-43B455580DAD}" destId="{B53A0EE2-7395-4CBF-AEDB-73AD7AA78285}" srcOrd="0" destOrd="0" parTransId="{03FB823D-6A34-4F40-AB6E-8CC7FEAD3C80}" sibTransId="{5B06438F-9A03-4058-89DA-A4547E7AC9B1}"/>
    <dgm:cxn modelId="{C49AA1AF-3E17-436D-B58D-9E36913D6804}" type="presOf" srcId="{C62B6F47-A7DF-4815-B9D2-FDEB47D18036}" destId="{C39354AD-005A-4AEB-9872-EF2C792AF647}" srcOrd="0" destOrd="0" presId="urn:microsoft.com/office/officeart/2005/8/layout/hierarchy4"/>
    <dgm:cxn modelId="{C6A2E44B-FB71-483E-AE13-26C15D5DA6DC}" srcId="{5FC7F9CC-26F3-4C0E-BA82-B3ADA63BC4DE}" destId="{B701819D-A5EA-4110-A61C-814CAB40CFEB}" srcOrd="0" destOrd="0" parTransId="{5142EE48-B69C-41B0-BE8C-3870648E88EC}" sibTransId="{1E7450E7-F7DC-4334-8D5E-E45A9EDB8622}"/>
    <dgm:cxn modelId="{20B1E5F4-0265-40E7-9E4B-F0A095DA2528}" type="presOf" srcId="{FAA1A0B7-7A2E-4B7B-AB7F-8DB6DE0C622A}" destId="{923E2ABD-9F5C-4F4D-8D0E-D37ABC073AF6}" srcOrd="0" destOrd="0" presId="urn:microsoft.com/office/officeart/2005/8/layout/hierarchy4"/>
    <dgm:cxn modelId="{94385853-FAE8-4E86-946F-9B0C2DF9FEB0}" srcId="{5C2DED54-8F2C-4CBD-AC28-43B455580DAD}" destId="{C62B6F47-A7DF-4815-B9D2-FDEB47D18036}" srcOrd="3" destOrd="0" parTransId="{6BD7884F-3941-4B31-9AB0-2E90ECEEFC55}" sibTransId="{7266BA4C-BE5C-4168-9599-C4E1A299B81F}"/>
    <dgm:cxn modelId="{80EF2C90-0DBA-4CD0-ADF6-55C50497CFE7}" type="presOf" srcId="{C0049717-44E6-4E27-8FC1-EE2DBEC2D33B}" destId="{1E349D78-D3B7-489A-88D5-F3F49FAFE89A}" srcOrd="0" destOrd="0" presId="urn:microsoft.com/office/officeart/2005/8/layout/hierarchy4"/>
    <dgm:cxn modelId="{41FC65AD-D161-4139-BD79-9CC6921A97C0}" srcId="{5C2DED54-8F2C-4CBD-AC28-43B455580DAD}" destId="{D1BC02D6-8D7D-4757-9FA9-722CD132B1BE}" srcOrd="1" destOrd="0" parTransId="{E7CF7062-B23B-4C82-AD9E-102BA3E7B12E}" sibTransId="{24B85218-12D0-42C7-B8CB-9D350DB2E279}"/>
    <dgm:cxn modelId="{29A67B47-56DC-41A2-8FA9-B56FACEB3015}" type="presOf" srcId="{2E66FFCA-1F06-436E-9187-4140FFAEFFF0}" destId="{25114987-968F-4D39-96EB-CBBB63364131}" srcOrd="0" destOrd="0" presId="urn:microsoft.com/office/officeart/2005/8/layout/hierarchy4"/>
    <dgm:cxn modelId="{59BD793F-09D0-4E8B-A341-227E2BB6A371}" type="presOf" srcId="{B701819D-A5EA-4110-A61C-814CAB40CFEB}" destId="{F52B1E5E-62A4-4F77-94F5-42F5A17EEFF2}" srcOrd="0" destOrd="0" presId="urn:microsoft.com/office/officeart/2005/8/layout/hierarchy4"/>
    <dgm:cxn modelId="{DB54E76E-5A1A-484E-8E1E-5144CD12B871}" srcId="{0E838A09-E6BA-43CC-8D54-E1192B579FFE}" destId="{2E66FFCA-1F06-436E-9187-4140FFAEFFF0}" srcOrd="1" destOrd="0" parTransId="{49E54CAA-E55E-4A3D-B66D-FA465EED0F82}" sibTransId="{B7671617-F7EB-4349-9846-1CE99AEB2891}"/>
    <dgm:cxn modelId="{07EB9BB2-996E-49FA-AE50-2530D17E728C}" type="presOf" srcId="{E1A79099-BC00-4D9A-81A3-30002B8327EB}" destId="{A10B668C-95DE-4243-A282-6A065A17A9F0}" srcOrd="0" destOrd="0" presId="urn:microsoft.com/office/officeart/2005/8/layout/hierarchy4"/>
    <dgm:cxn modelId="{0E66814A-01D3-4214-8F0C-D3C9E95519E6}" type="presOf" srcId="{65D80E02-E71D-491C-A475-26195356BA9E}" destId="{5582AB1C-361F-495E-B8AD-47A2C51BD52B}" srcOrd="0" destOrd="0" presId="urn:microsoft.com/office/officeart/2005/8/layout/hierarchy4"/>
    <dgm:cxn modelId="{7BAA992D-653A-486A-B882-EA2983FBC1C0}" srcId="{FAA1A0B7-7A2E-4B7B-AB7F-8DB6DE0C622A}" destId="{5FC7F9CC-26F3-4C0E-BA82-B3ADA63BC4DE}" srcOrd="0" destOrd="0" parTransId="{BB1855B4-B416-4513-9C39-961ECDD76D0E}" sibTransId="{04A5BD49-186F-4CBD-9610-5B5DA49FAA42}"/>
    <dgm:cxn modelId="{4586FBB9-C19E-4E78-B1EC-92E732EA2047}" type="presOf" srcId="{D1BC02D6-8D7D-4757-9FA9-722CD132B1BE}" destId="{1220B09A-3A0D-4D3B-A642-026E8DEE2675}" srcOrd="0" destOrd="0" presId="urn:microsoft.com/office/officeart/2005/8/layout/hierarchy4"/>
    <dgm:cxn modelId="{A0B1F124-3EFE-488B-96F6-C695AA15F2D1}" type="presOf" srcId="{5FC7F9CC-26F3-4C0E-BA82-B3ADA63BC4DE}" destId="{47223DCD-4AE6-4B96-90F8-FE6A45C2E674}" srcOrd="0" destOrd="0" presId="urn:microsoft.com/office/officeart/2005/8/layout/hierarchy4"/>
    <dgm:cxn modelId="{C5516191-0CE3-4509-8A49-9667CC701E59}" srcId="{B701819D-A5EA-4110-A61C-814CAB40CFEB}" destId="{65D80E02-E71D-491C-A475-26195356BA9E}" srcOrd="3" destOrd="0" parTransId="{80465215-7635-451B-B2DD-7341C78AFA9A}" sibTransId="{16514D34-F4CA-4D10-BA17-9E8F0AB685F2}"/>
    <dgm:cxn modelId="{1030A93E-FA01-436E-A6AB-15BDA8A538CE}" type="presOf" srcId="{5C2DED54-8F2C-4CBD-AC28-43B455580DAD}" destId="{1F3C1E3C-BC88-4DB4-AF41-6D23A12E5E38}" srcOrd="0" destOrd="0" presId="urn:microsoft.com/office/officeart/2005/8/layout/hierarchy4"/>
    <dgm:cxn modelId="{FCC60497-6B5B-445D-8A51-B2CA90289329}" type="presOf" srcId="{0E838A09-E6BA-43CC-8D54-E1192B579FFE}" destId="{6DCF6E07-CA6C-44A9-AB90-ADE111F6AF5C}" srcOrd="0" destOrd="0" presId="urn:microsoft.com/office/officeart/2005/8/layout/hierarchy4"/>
    <dgm:cxn modelId="{E738DD61-ACAE-42C5-9106-CC071918C9BC}" srcId="{0E838A09-E6BA-43CC-8D54-E1192B579FFE}" destId="{D0843451-F79C-4C0F-B312-2A82630C29DE}" srcOrd="0" destOrd="0" parTransId="{1A37024B-1E98-4A08-BD75-A3DD27546EEF}" sibTransId="{549BD01F-A39F-456C-A8D7-F71977C41B9F}"/>
    <dgm:cxn modelId="{82327294-FFC1-4E89-8BCA-7DD2DE20F793}" srcId="{5C2DED54-8F2C-4CBD-AC28-43B455580DAD}" destId="{79A84B9A-5D25-4E49-BD78-C697592F404E}" srcOrd="2" destOrd="0" parTransId="{C4EAB5AC-283D-4FB4-8E4C-D8A96572AA74}" sibTransId="{33140615-D678-4C9B-BCA4-9C204FF61FC2}"/>
    <dgm:cxn modelId="{C326CF00-59CE-417C-811B-A8DEC9FBF1B6}" srcId="{5FC7F9CC-26F3-4C0E-BA82-B3ADA63BC4DE}" destId="{0E838A09-E6BA-43CC-8D54-E1192B579FFE}" srcOrd="2" destOrd="0" parTransId="{23139C4D-009A-4A25-BD7A-BE9F1A369FC6}" sibTransId="{47386BCF-5E27-404B-9CFA-39120C77E5E8}"/>
    <dgm:cxn modelId="{85A6046B-8E29-4332-AC4E-6DBBA6F18DE9}" type="presOf" srcId="{79A84B9A-5D25-4E49-BD78-C697592F404E}" destId="{1E86ED9B-D49C-4F6C-B492-0ABCBE8EE88B}" srcOrd="0" destOrd="0" presId="urn:microsoft.com/office/officeart/2005/8/layout/hierarchy4"/>
    <dgm:cxn modelId="{79C78B1C-DE08-41F4-89E9-412AB0A88162}" type="presParOf" srcId="{923E2ABD-9F5C-4F4D-8D0E-D37ABC073AF6}" destId="{D57C826B-28C5-47D1-A57F-1637DA2F0FCF}" srcOrd="0" destOrd="0" presId="urn:microsoft.com/office/officeart/2005/8/layout/hierarchy4"/>
    <dgm:cxn modelId="{132285CF-79AB-432B-8831-38A8273455D9}" type="presParOf" srcId="{D57C826B-28C5-47D1-A57F-1637DA2F0FCF}" destId="{47223DCD-4AE6-4B96-90F8-FE6A45C2E674}" srcOrd="0" destOrd="0" presId="urn:microsoft.com/office/officeart/2005/8/layout/hierarchy4"/>
    <dgm:cxn modelId="{7AFE1961-BE7D-4E94-BFAF-B323CEEB9717}" type="presParOf" srcId="{D57C826B-28C5-47D1-A57F-1637DA2F0FCF}" destId="{C2DA606F-C1A8-4D41-A8E5-BBC00154752C}" srcOrd="1" destOrd="0" presId="urn:microsoft.com/office/officeart/2005/8/layout/hierarchy4"/>
    <dgm:cxn modelId="{F23746F5-6EE8-465F-BF60-5F3F0E756B94}" type="presParOf" srcId="{D57C826B-28C5-47D1-A57F-1637DA2F0FCF}" destId="{41C6EE4E-0D43-43A8-A22E-07CD4378B905}" srcOrd="2" destOrd="0" presId="urn:microsoft.com/office/officeart/2005/8/layout/hierarchy4"/>
    <dgm:cxn modelId="{D883D905-2D60-4A88-86E0-65E156B95118}" type="presParOf" srcId="{41C6EE4E-0D43-43A8-A22E-07CD4378B905}" destId="{078C73AA-3495-454C-AAE6-8745D4E5B15F}" srcOrd="0" destOrd="0" presId="urn:microsoft.com/office/officeart/2005/8/layout/hierarchy4"/>
    <dgm:cxn modelId="{CB08D323-24FC-4E27-BF3B-ADBC7CBBF5B4}" type="presParOf" srcId="{078C73AA-3495-454C-AAE6-8745D4E5B15F}" destId="{F52B1E5E-62A4-4F77-94F5-42F5A17EEFF2}" srcOrd="0" destOrd="0" presId="urn:microsoft.com/office/officeart/2005/8/layout/hierarchy4"/>
    <dgm:cxn modelId="{5B4E7650-44E3-4C86-A500-BC62C69D9033}" type="presParOf" srcId="{078C73AA-3495-454C-AAE6-8745D4E5B15F}" destId="{C390A95A-C149-4CDD-8413-08C981F29853}" srcOrd="1" destOrd="0" presId="urn:microsoft.com/office/officeart/2005/8/layout/hierarchy4"/>
    <dgm:cxn modelId="{25D2D418-F139-40A3-8008-0EF8C7915E12}" type="presParOf" srcId="{078C73AA-3495-454C-AAE6-8745D4E5B15F}" destId="{F9E60521-3F50-4FF4-B446-4D090497C56A}" srcOrd="2" destOrd="0" presId="urn:microsoft.com/office/officeart/2005/8/layout/hierarchy4"/>
    <dgm:cxn modelId="{2954BC36-C0CC-48B7-86B7-05A7124DEFE8}" type="presParOf" srcId="{F9E60521-3F50-4FF4-B446-4D090497C56A}" destId="{ED03CACB-44DD-4EC2-8DC4-BD3FDC03936A}" srcOrd="0" destOrd="0" presId="urn:microsoft.com/office/officeart/2005/8/layout/hierarchy4"/>
    <dgm:cxn modelId="{F53978D6-763C-4071-9CDB-5B44A4853A7F}" type="presParOf" srcId="{ED03CACB-44DD-4EC2-8DC4-BD3FDC03936A}" destId="{1E349D78-D3B7-489A-88D5-F3F49FAFE89A}" srcOrd="0" destOrd="0" presId="urn:microsoft.com/office/officeart/2005/8/layout/hierarchy4"/>
    <dgm:cxn modelId="{708FB377-B6FD-4B60-9635-17A5477AAAEE}" type="presParOf" srcId="{ED03CACB-44DD-4EC2-8DC4-BD3FDC03936A}" destId="{326EF49B-2A27-47BE-BFE0-398BF8A23921}" srcOrd="1" destOrd="0" presId="urn:microsoft.com/office/officeart/2005/8/layout/hierarchy4"/>
    <dgm:cxn modelId="{5A98B392-E76B-4F4E-82CD-2E2C1048C3DA}" type="presParOf" srcId="{F9E60521-3F50-4FF4-B446-4D090497C56A}" destId="{BA6C1CCE-FA3F-4F05-8003-36BF71FC6588}" srcOrd="1" destOrd="0" presId="urn:microsoft.com/office/officeart/2005/8/layout/hierarchy4"/>
    <dgm:cxn modelId="{56BD563E-5A8B-4DA7-8D44-8A6AB85709D1}" type="presParOf" srcId="{F9E60521-3F50-4FF4-B446-4D090497C56A}" destId="{4B40ADD2-237D-4EC9-BF57-7846B2C17691}" srcOrd="2" destOrd="0" presId="urn:microsoft.com/office/officeart/2005/8/layout/hierarchy4"/>
    <dgm:cxn modelId="{60C82113-CBE7-4AF2-8D57-BF6CF68A8A5F}" type="presParOf" srcId="{4B40ADD2-237D-4EC9-BF57-7846B2C17691}" destId="{27EAEF08-56C7-4896-802D-97FCE17E6D7C}" srcOrd="0" destOrd="0" presId="urn:microsoft.com/office/officeart/2005/8/layout/hierarchy4"/>
    <dgm:cxn modelId="{1F2E9152-AB4C-4FB8-B30A-C2C2409AEBF3}" type="presParOf" srcId="{4B40ADD2-237D-4EC9-BF57-7846B2C17691}" destId="{3360DEAA-E740-4B17-B93F-649EA023D971}" srcOrd="1" destOrd="0" presId="urn:microsoft.com/office/officeart/2005/8/layout/hierarchy4"/>
    <dgm:cxn modelId="{AA3A043E-FD03-448D-94D2-5205C3F541B0}" type="presParOf" srcId="{F9E60521-3F50-4FF4-B446-4D090497C56A}" destId="{778A623D-83D9-4DC2-A02A-E36EC24ACE01}" srcOrd="3" destOrd="0" presId="urn:microsoft.com/office/officeart/2005/8/layout/hierarchy4"/>
    <dgm:cxn modelId="{10472EA6-BDA7-450E-9EC3-5CBA3CEC8A85}" type="presParOf" srcId="{F9E60521-3F50-4FF4-B446-4D090497C56A}" destId="{4E874DCF-F18A-4AD1-838B-D6ADB4C90D3C}" srcOrd="4" destOrd="0" presId="urn:microsoft.com/office/officeart/2005/8/layout/hierarchy4"/>
    <dgm:cxn modelId="{C0E872D6-5BDF-43B7-A6CF-FDB6F3462821}" type="presParOf" srcId="{4E874DCF-F18A-4AD1-838B-D6ADB4C90D3C}" destId="{A10B668C-95DE-4243-A282-6A065A17A9F0}" srcOrd="0" destOrd="0" presId="urn:microsoft.com/office/officeart/2005/8/layout/hierarchy4"/>
    <dgm:cxn modelId="{1E89DA46-2D78-42E4-907A-33EA62D9282A}" type="presParOf" srcId="{4E874DCF-F18A-4AD1-838B-D6ADB4C90D3C}" destId="{A1F3CAB6-44EF-45B2-B5E7-2AFC0E4CA07E}" srcOrd="1" destOrd="0" presId="urn:microsoft.com/office/officeart/2005/8/layout/hierarchy4"/>
    <dgm:cxn modelId="{D5D0CE16-663C-4BF5-BDBE-63BE4F74E72D}" type="presParOf" srcId="{F9E60521-3F50-4FF4-B446-4D090497C56A}" destId="{56015684-A517-4D0B-8B00-51F9C7A6974F}" srcOrd="5" destOrd="0" presId="urn:microsoft.com/office/officeart/2005/8/layout/hierarchy4"/>
    <dgm:cxn modelId="{14D21367-4FCB-43C3-85D4-C165E648AA4A}" type="presParOf" srcId="{F9E60521-3F50-4FF4-B446-4D090497C56A}" destId="{09BE8F5A-4A3C-4DD6-A0C1-18395B87CB9B}" srcOrd="6" destOrd="0" presId="urn:microsoft.com/office/officeart/2005/8/layout/hierarchy4"/>
    <dgm:cxn modelId="{4E09CF46-5B2F-44DB-AAE5-32BEACF8EDCC}" type="presParOf" srcId="{09BE8F5A-4A3C-4DD6-A0C1-18395B87CB9B}" destId="{5582AB1C-361F-495E-B8AD-47A2C51BD52B}" srcOrd="0" destOrd="0" presId="urn:microsoft.com/office/officeart/2005/8/layout/hierarchy4"/>
    <dgm:cxn modelId="{3762F94A-5B91-4FAB-92CD-2887B518740F}" type="presParOf" srcId="{09BE8F5A-4A3C-4DD6-A0C1-18395B87CB9B}" destId="{A23FF1A2-B9FB-45E0-BB79-FC2DD49B0FD2}" srcOrd="1" destOrd="0" presId="urn:microsoft.com/office/officeart/2005/8/layout/hierarchy4"/>
    <dgm:cxn modelId="{4E40D616-766B-43F3-B8B5-D908DF3958D3}" type="presParOf" srcId="{41C6EE4E-0D43-43A8-A22E-07CD4378B905}" destId="{09BF2071-B4D5-49F2-9991-6F09FC5778E2}" srcOrd="1" destOrd="0" presId="urn:microsoft.com/office/officeart/2005/8/layout/hierarchy4"/>
    <dgm:cxn modelId="{E2B1E35A-86EA-42FE-AA24-B6009398373B}" type="presParOf" srcId="{41C6EE4E-0D43-43A8-A22E-07CD4378B905}" destId="{A9CE604B-C5A4-4525-BBFB-945F5064158B}" srcOrd="2" destOrd="0" presId="urn:microsoft.com/office/officeart/2005/8/layout/hierarchy4"/>
    <dgm:cxn modelId="{A9E62155-844D-45BD-BE80-7254D43F4CC7}" type="presParOf" srcId="{A9CE604B-C5A4-4525-BBFB-945F5064158B}" destId="{1F3C1E3C-BC88-4DB4-AF41-6D23A12E5E38}" srcOrd="0" destOrd="0" presId="urn:microsoft.com/office/officeart/2005/8/layout/hierarchy4"/>
    <dgm:cxn modelId="{11D0A27B-C603-4187-8F3F-C3EADC439DAE}" type="presParOf" srcId="{A9CE604B-C5A4-4525-BBFB-945F5064158B}" destId="{80D94750-B7B1-4772-8331-7AA9914B7834}" srcOrd="1" destOrd="0" presId="urn:microsoft.com/office/officeart/2005/8/layout/hierarchy4"/>
    <dgm:cxn modelId="{EDCFD801-3977-424B-966A-A91CB9D59502}" type="presParOf" srcId="{A9CE604B-C5A4-4525-BBFB-945F5064158B}" destId="{BE171715-B986-49BB-AB85-E509C2707EF2}" srcOrd="2" destOrd="0" presId="urn:microsoft.com/office/officeart/2005/8/layout/hierarchy4"/>
    <dgm:cxn modelId="{E0D24C16-8F14-45F7-9395-4F7AE3CE0CFB}" type="presParOf" srcId="{BE171715-B986-49BB-AB85-E509C2707EF2}" destId="{4764B078-2DF4-43A9-99A5-C2CA12B1F044}" srcOrd="0" destOrd="0" presId="urn:microsoft.com/office/officeart/2005/8/layout/hierarchy4"/>
    <dgm:cxn modelId="{F92D112F-70E4-4E2F-9BA3-350340F787DA}" type="presParOf" srcId="{4764B078-2DF4-43A9-99A5-C2CA12B1F044}" destId="{DDEE7D0F-69C9-46CE-A981-833F00F57C03}" srcOrd="0" destOrd="0" presId="urn:microsoft.com/office/officeart/2005/8/layout/hierarchy4"/>
    <dgm:cxn modelId="{D0ED273A-05DD-4A8A-BFC9-40C41AF848B2}" type="presParOf" srcId="{4764B078-2DF4-43A9-99A5-C2CA12B1F044}" destId="{4ACB4091-6CAF-4664-B567-9B434137CC97}" srcOrd="1" destOrd="0" presId="urn:microsoft.com/office/officeart/2005/8/layout/hierarchy4"/>
    <dgm:cxn modelId="{BD4D93A0-1648-41C8-AA0E-E67794605D04}" type="presParOf" srcId="{BE171715-B986-49BB-AB85-E509C2707EF2}" destId="{32EF982A-0183-451A-A465-BE10B2734663}" srcOrd="1" destOrd="0" presId="urn:microsoft.com/office/officeart/2005/8/layout/hierarchy4"/>
    <dgm:cxn modelId="{AF54322E-2F10-4D07-A889-C443D6B28DCA}" type="presParOf" srcId="{BE171715-B986-49BB-AB85-E509C2707EF2}" destId="{D31D2CCE-BDD7-47DE-9A6B-4CC4F29F27A2}" srcOrd="2" destOrd="0" presId="urn:microsoft.com/office/officeart/2005/8/layout/hierarchy4"/>
    <dgm:cxn modelId="{0D3F4E93-B6A7-45C8-81F4-00E633D85D53}" type="presParOf" srcId="{D31D2CCE-BDD7-47DE-9A6B-4CC4F29F27A2}" destId="{1220B09A-3A0D-4D3B-A642-026E8DEE2675}" srcOrd="0" destOrd="0" presId="urn:microsoft.com/office/officeart/2005/8/layout/hierarchy4"/>
    <dgm:cxn modelId="{C9199374-85BD-4DFC-9360-0B782D9370B1}" type="presParOf" srcId="{D31D2CCE-BDD7-47DE-9A6B-4CC4F29F27A2}" destId="{D9CEC9A6-A58E-4C9C-AE6D-30EE37389B85}" srcOrd="1" destOrd="0" presId="urn:microsoft.com/office/officeart/2005/8/layout/hierarchy4"/>
    <dgm:cxn modelId="{96691794-2446-45CE-AE3C-47662F45FA09}" type="presParOf" srcId="{BE171715-B986-49BB-AB85-E509C2707EF2}" destId="{A8C1C567-6661-494D-A970-ADE6E9E9CFED}" srcOrd="3" destOrd="0" presId="urn:microsoft.com/office/officeart/2005/8/layout/hierarchy4"/>
    <dgm:cxn modelId="{6FEEE6B9-D4D9-4AB8-9E11-96B396BFD22C}" type="presParOf" srcId="{BE171715-B986-49BB-AB85-E509C2707EF2}" destId="{BE733AF7-416C-4B8A-AD7C-19DFCA11E618}" srcOrd="4" destOrd="0" presId="urn:microsoft.com/office/officeart/2005/8/layout/hierarchy4"/>
    <dgm:cxn modelId="{AEEE2374-0305-4EAB-A158-F2260C43127E}" type="presParOf" srcId="{BE733AF7-416C-4B8A-AD7C-19DFCA11E618}" destId="{1E86ED9B-D49C-4F6C-B492-0ABCBE8EE88B}" srcOrd="0" destOrd="0" presId="urn:microsoft.com/office/officeart/2005/8/layout/hierarchy4"/>
    <dgm:cxn modelId="{8CC96052-5CFA-4D91-9773-2192001F7CBD}" type="presParOf" srcId="{BE733AF7-416C-4B8A-AD7C-19DFCA11E618}" destId="{419BD73C-1757-4C83-89A6-F9157EECA5E0}" srcOrd="1" destOrd="0" presId="urn:microsoft.com/office/officeart/2005/8/layout/hierarchy4"/>
    <dgm:cxn modelId="{7BE6E389-781C-40C5-BEF3-EBAD11D4AB03}" type="presParOf" srcId="{BE171715-B986-49BB-AB85-E509C2707EF2}" destId="{F361DA44-4834-407C-A936-12FEF3BC319B}" srcOrd="5" destOrd="0" presId="urn:microsoft.com/office/officeart/2005/8/layout/hierarchy4"/>
    <dgm:cxn modelId="{AFA77D89-F0D7-4A9D-931A-54CA5DC6BAA2}" type="presParOf" srcId="{BE171715-B986-49BB-AB85-E509C2707EF2}" destId="{1A1D8E96-A356-446A-83DC-4BF426BA8A04}" srcOrd="6" destOrd="0" presId="urn:microsoft.com/office/officeart/2005/8/layout/hierarchy4"/>
    <dgm:cxn modelId="{3CC3AF35-D713-4EC1-B285-C9B5E57FDB12}" type="presParOf" srcId="{1A1D8E96-A356-446A-83DC-4BF426BA8A04}" destId="{C39354AD-005A-4AEB-9872-EF2C792AF647}" srcOrd="0" destOrd="0" presId="urn:microsoft.com/office/officeart/2005/8/layout/hierarchy4"/>
    <dgm:cxn modelId="{3A9627ED-CAE4-408C-89E1-6F924260F326}" type="presParOf" srcId="{1A1D8E96-A356-446A-83DC-4BF426BA8A04}" destId="{D7EEF45B-2B1F-4C34-A553-2D751DD934CE}" srcOrd="1" destOrd="0" presId="urn:microsoft.com/office/officeart/2005/8/layout/hierarchy4"/>
    <dgm:cxn modelId="{11060C9B-EF19-486F-8F2E-922142E3047D}" type="presParOf" srcId="{41C6EE4E-0D43-43A8-A22E-07CD4378B905}" destId="{D2A23C0F-3FF8-4633-BCA7-8BF967E7E6A2}" srcOrd="3" destOrd="0" presId="urn:microsoft.com/office/officeart/2005/8/layout/hierarchy4"/>
    <dgm:cxn modelId="{BC6CB948-6BEA-45D5-8D90-660B4C575F76}" type="presParOf" srcId="{41C6EE4E-0D43-43A8-A22E-07CD4378B905}" destId="{BB490733-E80D-45F9-A832-B95F28933954}" srcOrd="4" destOrd="0" presId="urn:microsoft.com/office/officeart/2005/8/layout/hierarchy4"/>
    <dgm:cxn modelId="{0B161040-8B77-4A51-9A39-006905A90F1F}" type="presParOf" srcId="{BB490733-E80D-45F9-A832-B95F28933954}" destId="{6DCF6E07-CA6C-44A9-AB90-ADE111F6AF5C}" srcOrd="0" destOrd="0" presId="urn:microsoft.com/office/officeart/2005/8/layout/hierarchy4"/>
    <dgm:cxn modelId="{499BDD9E-9EBC-4699-8EF7-1160F279C3FE}" type="presParOf" srcId="{BB490733-E80D-45F9-A832-B95F28933954}" destId="{4F2CF0CB-9D35-4C07-8429-886ADEF42194}" srcOrd="1" destOrd="0" presId="urn:microsoft.com/office/officeart/2005/8/layout/hierarchy4"/>
    <dgm:cxn modelId="{0C789177-0780-41F9-AA2C-A165E790FBA4}" type="presParOf" srcId="{BB490733-E80D-45F9-A832-B95F28933954}" destId="{23FF4916-97B9-46CE-AA20-31E08BBA09A9}" srcOrd="2" destOrd="0" presId="urn:microsoft.com/office/officeart/2005/8/layout/hierarchy4"/>
    <dgm:cxn modelId="{4D8CE6EE-F74B-4268-9BA0-E0923B137678}" type="presParOf" srcId="{23FF4916-97B9-46CE-AA20-31E08BBA09A9}" destId="{502620AA-BC29-4F52-BCBD-1FB3210554B1}" srcOrd="0" destOrd="0" presId="urn:microsoft.com/office/officeart/2005/8/layout/hierarchy4"/>
    <dgm:cxn modelId="{8540A575-21ED-41F1-B664-97951C174CD1}" type="presParOf" srcId="{502620AA-BC29-4F52-BCBD-1FB3210554B1}" destId="{43F5F639-5A91-479C-90E3-37CDEE18B102}" srcOrd="0" destOrd="0" presId="urn:microsoft.com/office/officeart/2005/8/layout/hierarchy4"/>
    <dgm:cxn modelId="{A0AA1085-1A1C-4A78-9D80-DF19A95E6A2D}" type="presParOf" srcId="{502620AA-BC29-4F52-BCBD-1FB3210554B1}" destId="{0ECE31EE-5956-472B-8B24-7781867CE6D7}" srcOrd="1" destOrd="0" presId="urn:microsoft.com/office/officeart/2005/8/layout/hierarchy4"/>
    <dgm:cxn modelId="{564F2E0F-C5E8-42A1-AD6C-B54AA0F1A0CF}" type="presParOf" srcId="{23FF4916-97B9-46CE-AA20-31E08BBA09A9}" destId="{18941CA3-2208-4F4B-9CF0-06F394222439}" srcOrd="1" destOrd="0" presId="urn:microsoft.com/office/officeart/2005/8/layout/hierarchy4"/>
    <dgm:cxn modelId="{41C48BF6-534C-401A-A520-76523929204B}" type="presParOf" srcId="{23FF4916-97B9-46CE-AA20-31E08BBA09A9}" destId="{6820C2DB-676E-4515-A054-5527FF6BE47E}" srcOrd="2" destOrd="0" presId="urn:microsoft.com/office/officeart/2005/8/layout/hierarchy4"/>
    <dgm:cxn modelId="{6D0E2523-B691-458A-A26B-26376689D12A}" type="presParOf" srcId="{6820C2DB-676E-4515-A054-5527FF6BE47E}" destId="{25114987-968F-4D39-96EB-CBBB63364131}" srcOrd="0" destOrd="0" presId="urn:microsoft.com/office/officeart/2005/8/layout/hierarchy4"/>
    <dgm:cxn modelId="{9BA9F6D0-FE3C-4F27-ADB4-3C0DB8F1362A}" type="presParOf" srcId="{6820C2DB-676E-4515-A054-5527FF6BE47E}" destId="{DC22E4BE-6735-4B01-A640-1BEE2C20FA6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4178936-E420-4C91-988B-988C1841BD8F}">
      <dgm:prSet phldrT="[Metin]"/>
      <dgm:spPr/>
      <dgm:t>
        <a:bodyPr/>
        <a:lstStyle/>
        <a:p>
          <a:r>
            <a:rPr lang="tr-TR" dirty="0"/>
            <a:t>Ekvator çevresinde 0-10 derece enlemleri arasında görülür.</a:t>
          </a:r>
        </a:p>
      </dgm:t>
    </dgm:pt>
    <dgm:pt modelId="{506D2740-AFC7-4314-A3C9-8AB9349BB72C}" type="parTrans" cxnId="{65E55A85-0B39-45C5-909E-1CBC7608B22D}">
      <dgm:prSet/>
      <dgm:spPr/>
      <dgm:t>
        <a:bodyPr/>
        <a:lstStyle/>
        <a:p>
          <a:endParaRPr lang="tr-TR"/>
        </a:p>
      </dgm:t>
    </dgm:pt>
    <dgm:pt modelId="{52853602-297E-4D25-8527-16DB134CF973}" type="sibTrans" cxnId="{65E55A85-0B39-45C5-909E-1CBC7608B22D}">
      <dgm:prSet/>
      <dgm:spPr/>
      <dgm:t>
        <a:bodyPr/>
        <a:lstStyle/>
        <a:p>
          <a:endParaRPr lang="tr-TR"/>
        </a:p>
      </dgm:t>
    </dgm:pt>
    <dgm:pt modelId="{5787D064-31AB-4083-B8C7-123FA371693A}">
      <dgm:prSet phldrT="[Metin]"/>
      <dgm:spPr/>
      <dgm:t>
        <a:bodyPr/>
        <a:lstStyle/>
        <a:p>
          <a:r>
            <a:rPr lang="tr-TR" dirty="0"/>
            <a:t>Amazon ve Kongo havzalarının bir kesiminde,</a:t>
          </a:r>
        </a:p>
      </dgm:t>
    </dgm:pt>
    <dgm:pt modelId="{1C96694F-B213-4475-AEB3-39B867886895}" type="parTrans" cxnId="{783B85AE-0DB6-4ABA-9240-A606FA92B7E6}">
      <dgm:prSet/>
      <dgm:spPr/>
      <dgm:t>
        <a:bodyPr/>
        <a:lstStyle/>
        <a:p>
          <a:endParaRPr lang="tr-TR"/>
        </a:p>
      </dgm:t>
    </dgm:pt>
    <dgm:pt modelId="{F7918D4F-5504-4C2A-AAF4-881295FE55B5}" type="sibTrans" cxnId="{783B85AE-0DB6-4ABA-9240-A606FA92B7E6}">
      <dgm:prSet/>
      <dgm:spPr/>
      <dgm:t>
        <a:bodyPr/>
        <a:lstStyle/>
        <a:p>
          <a:endParaRPr lang="tr-TR"/>
        </a:p>
      </dgm:t>
    </dgm:pt>
    <dgm:pt modelId="{BABAAB47-AF95-4B3B-8D02-3873B9286F7E}">
      <dgm:prSet phldrT="[Metin]"/>
      <dgm:spPr/>
      <dgm:t>
        <a:bodyPr/>
        <a:lstStyle/>
        <a:p>
          <a:r>
            <a:rPr lang="tr-TR" dirty="0"/>
            <a:t>Gine Körfezi kıyılarına yakın bölgelerde,</a:t>
          </a:r>
        </a:p>
      </dgm:t>
    </dgm:pt>
    <dgm:pt modelId="{B9BA43C2-87FD-4E0C-A0DE-27E7B2E04D44}" type="parTrans" cxnId="{080E9B9A-E549-44A2-B77E-49D20071ED88}">
      <dgm:prSet/>
      <dgm:spPr/>
      <dgm:t>
        <a:bodyPr/>
        <a:lstStyle/>
        <a:p>
          <a:endParaRPr lang="tr-TR"/>
        </a:p>
      </dgm:t>
    </dgm:pt>
    <dgm:pt modelId="{1ACADA3A-E9CF-4D2E-B976-177ADAF2D34E}" type="sibTrans" cxnId="{080E9B9A-E549-44A2-B77E-49D20071ED88}">
      <dgm:prSet/>
      <dgm:spPr/>
      <dgm:t>
        <a:bodyPr/>
        <a:lstStyle/>
        <a:p>
          <a:endParaRPr lang="tr-TR"/>
        </a:p>
      </dgm:t>
    </dgm:pt>
    <dgm:pt modelId="{0961F7E6-76EA-40A9-9A01-72F83F7995B5}">
      <dgm:prSet phldrT="[Metin]"/>
      <dgm:spPr/>
      <dgm:t>
        <a:bodyPr/>
        <a:lstStyle/>
        <a:p>
          <a:r>
            <a:rPr lang="tr-TR" dirty="0"/>
            <a:t>Endonezya ve Malezya’nın büyük bir bölümünde etkilidir.</a:t>
          </a:r>
        </a:p>
      </dgm:t>
    </dgm:pt>
    <dgm:pt modelId="{935BC9C3-7CAE-41BF-A363-2D0278A0D714}" type="parTrans" cxnId="{8CEEDAA5-66DB-4589-97B9-EB81890E3D5A}">
      <dgm:prSet/>
      <dgm:spPr/>
      <dgm:t>
        <a:bodyPr/>
        <a:lstStyle/>
        <a:p>
          <a:endParaRPr lang="tr-TR"/>
        </a:p>
      </dgm:t>
    </dgm:pt>
    <dgm:pt modelId="{751980BE-8A30-4174-ACF3-AD5A84E10AA4}" type="sibTrans" cxnId="{8CEEDAA5-66DB-4589-97B9-EB81890E3D5A}">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F7E271A4-5F7C-4CE6-883A-84FAE7A77546}" type="pres">
      <dgm:prSet presAssocID="{E4178936-E420-4C91-988B-988C1841BD8F}" presName="parentText" presStyleLbl="node1" presStyleIdx="0" presStyleCnt="4">
        <dgm:presLayoutVars>
          <dgm:chMax val="0"/>
          <dgm:bulletEnabled val="1"/>
        </dgm:presLayoutVars>
      </dgm:prSet>
      <dgm:spPr/>
    </dgm:pt>
    <dgm:pt modelId="{351AE4FC-50C5-4E06-B136-6D078F8B60F6}" type="pres">
      <dgm:prSet presAssocID="{52853602-297E-4D25-8527-16DB134CF973}" presName="spacer" presStyleCnt="0"/>
      <dgm:spPr/>
    </dgm:pt>
    <dgm:pt modelId="{7C35A6C9-CF59-4371-AEDA-9FDA8E4EC008}" type="pres">
      <dgm:prSet presAssocID="{5787D064-31AB-4083-B8C7-123FA371693A}" presName="parentText" presStyleLbl="node1" presStyleIdx="1" presStyleCnt="4">
        <dgm:presLayoutVars>
          <dgm:chMax val="0"/>
          <dgm:bulletEnabled val="1"/>
        </dgm:presLayoutVars>
      </dgm:prSet>
      <dgm:spPr/>
    </dgm:pt>
    <dgm:pt modelId="{0D5E51F0-23B3-46A0-BDC2-8DCD3FCD9D78}" type="pres">
      <dgm:prSet presAssocID="{F7918D4F-5504-4C2A-AAF4-881295FE55B5}" presName="spacer" presStyleCnt="0"/>
      <dgm:spPr/>
    </dgm:pt>
    <dgm:pt modelId="{202564B0-8B49-4F8B-B0D1-A32CA02752C0}" type="pres">
      <dgm:prSet presAssocID="{BABAAB47-AF95-4B3B-8D02-3873B9286F7E}" presName="parentText" presStyleLbl="node1" presStyleIdx="2" presStyleCnt="4">
        <dgm:presLayoutVars>
          <dgm:chMax val="0"/>
          <dgm:bulletEnabled val="1"/>
        </dgm:presLayoutVars>
      </dgm:prSet>
      <dgm:spPr/>
    </dgm:pt>
    <dgm:pt modelId="{8058F7B1-6155-444C-A4A7-83533C81C7BE}" type="pres">
      <dgm:prSet presAssocID="{1ACADA3A-E9CF-4D2E-B976-177ADAF2D34E}" presName="spacer" presStyleCnt="0"/>
      <dgm:spPr/>
    </dgm:pt>
    <dgm:pt modelId="{66CD2E78-2F02-412F-AA01-FF3ECE5BB626}" type="pres">
      <dgm:prSet presAssocID="{0961F7E6-76EA-40A9-9A01-72F83F7995B5}" presName="parentText" presStyleLbl="node1" presStyleIdx="3" presStyleCnt="4">
        <dgm:presLayoutVars>
          <dgm:chMax val="0"/>
          <dgm:bulletEnabled val="1"/>
        </dgm:presLayoutVars>
      </dgm:prSet>
      <dgm:spPr/>
    </dgm:pt>
  </dgm:ptLst>
  <dgm:cxnLst>
    <dgm:cxn modelId="{977DF43F-5024-45C9-BE73-33E3B144A648}" type="presOf" srcId="{E4178936-E420-4C91-988B-988C1841BD8F}" destId="{F7E271A4-5F7C-4CE6-883A-84FAE7A77546}" srcOrd="0" destOrd="0" presId="urn:microsoft.com/office/officeart/2005/8/layout/vList2"/>
    <dgm:cxn modelId="{65E55A85-0B39-45C5-909E-1CBC7608B22D}" srcId="{2D92AB7E-5F2E-4ACF-9242-6EFEAA22B190}" destId="{E4178936-E420-4C91-988B-988C1841BD8F}" srcOrd="0" destOrd="0" parTransId="{506D2740-AFC7-4314-A3C9-8AB9349BB72C}" sibTransId="{52853602-297E-4D25-8527-16DB134CF973}"/>
    <dgm:cxn modelId="{080E9B9A-E549-44A2-B77E-49D20071ED88}" srcId="{2D92AB7E-5F2E-4ACF-9242-6EFEAA22B190}" destId="{BABAAB47-AF95-4B3B-8D02-3873B9286F7E}" srcOrd="2" destOrd="0" parTransId="{B9BA43C2-87FD-4E0C-A0DE-27E7B2E04D44}" sibTransId="{1ACADA3A-E9CF-4D2E-B976-177ADAF2D34E}"/>
    <dgm:cxn modelId="{AA32A8AD-57DC-407E-9AE4-CDFC7A1FD599}" type="presOf" srcId="{5787D064-31AB-4083-B8C7-123FA371693A}" destId="{7C35A6C9-CF59-4371-AEDA-9FDA8E4EC008}" srcOrd="0" destOrd="0" presId="urn:microsoft.com/office/officeart/2005/8/layout/vList2"/>
    <dgm:cxn modelId="{38C3D772-C25B-49EA-886E-A43B4FCB82CF}" type="presOf" srcId="{0961F7E6-76EA-40A9-9A01-72F83F7995B5}" destId="{66CD2E78-2F02-412F-AA01-FF3ECE5BB62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783B85AE-0DB6-4ABA-9240-A606FA92B7E6}" srcId="{2D92AB7E-5F2E-4ACF-9242-6EFEAA22B190}" destId="{5787D064-31AB-4083-B8C7-123FA371693A}" srcOrd="1" destOrd="0" parTransId="{1C96694F-B213-4475-AEB3-39B867886895}" sibTransId="{F7918D4F-5504-4C2A-AAF4-881295FE55B5}"/>
    <dgm:cxn modelId="{589B94C9-3603-4F3E-B884-F685C1B67F60}" type="presOf" srcId="{BABAAB47-AF95-4B3B-8D02-3873B9286F7E}" destId="{202564B0-8B49-4F8B-B0D1-A32CA02752C0}" srcOrd="0" destOrd="0" presId="urn:microsoft.com/office/officeart/2005/8/layout/vList2"/>
    <dgm:cxn modelId="{8CEEDAA5-66DB-4589-97B9-EB81890E3D5A}" srcId="{2D92AB7E-5F2E-4ACF-9242-6EFEAA22B190}" destId="{0961F7E6-76EA-40A9-9A01-72F83F7995B5}" srcOrd="3" destOrd="0" parTransId="{935BC9C3-7CAE-41BF-A363-2D0278A0D714}" sibTransId="{751980BE-8A30-4174-ACF3-AD5A84E10AA4}"/>
    <dgm:cxn modelId="{DC94E02A-D91B-4626-A5F2-915F587B547D}" type="presParOf" srcId="{504039EE-73F1-4705-98A9-7715827BD671}" destId="{F7E271A4-5F7C-4CE6-883A-84FAE7A77546}" srcOrd="0" destOrd="0" presId="urn:microsoft.com/office/officeart/2005/8/layout/vList2"/>
    <dgm:cxn modelId="{1453E7DD-5D80-45D3-84D6-15C1EF685DAA}" type="presParOf" srcId="{504039EE-73F1-4705-98A9-7715827BD671}" destId="{351AE4FC-50C5-4E06-B136-6D078F8B60F6}" srcOrd="1" destOrd="0" presId="urn:microsoft.com/office/officeart/2005/8/layout/vList2"/>
    <dgm:cxn modelId="{53FF437B-E960-4180-BA09-EB5A553F389D}" type="presParOf" srcId="{504039EE-73F1-4705-98A9-7715827BD671}" destId="{7C35A6C9-CF59-4371-AEDA-9FDA8E4EC008}" srcOrd="2" destOrd="0" presId="urn:microsoft.com/office/officeart/2005/8/layout/vList2"/>
    <dgm:cxn modelId="{4DAF651C-88CD-43B7-91F6-AC268C821C5E}" type="presParOf" srcId="{504039EE-73F1-4705-98A9-7715827BD671}" destId="{0D5E51F0-23B3-46A0-BDC2-8DCD3FCD9D78}" srcOrd="3" destOrd="0" presId="urn:microsoft.com/office/officeart/2005/8/layout/vList2"/>
    <dgm:cxn modelId="{5D8ED1E4-3AF6-41E5-8DF4-515427B04742}" type="presParOf" srcId="{504039EE-73F1-4705-98A9-7715827BD671}" destId="{202564B0-8B49-4F8B-B0D1-A32CA02752C0}" srcOrd="4" destOrd="0" presId="urn:microsoft.com/office/officeart/2005/8/layout/vList2"/>
    <dgm:cxn modelId="{7B13BFE6-B070-4A78-B48A-0AA528B9BD3E}" type="presParOf" srcId="{504039EE-73F1-4705-98A9-7715827BD671}" destId="{8058F7B1-6155-444C-A4A7-83533C81C7BE}" srcOrd="5" destOrd="0" presId="urn:microsoft.com/office/officeart/2005/8/layout/vList2"/>
    <dgm:cxn modelId="{067626B9-D025-4881-B1EF-EB768F9E5B9C}" type="presParOf" srcId="{504039EE-73F1-4705-98A9-7715827BD671}" destId="{66CD2E78-2F02-412F-AA01-FF3ECE5BB62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B8E75FF-1E98-4436-9640-74AFB7AB4D7A}">
      <dgm:prSet/>
      <dgm:spPr/>
      <dgm:t>
        <a:bodyPr/>
        <a:lstStyle/>
        <a:p>
          <a:r>
            <a:rPr lang="tr-TR" dirty="0"/>
            <a:t>Yıllık sıcaklık ortalaması 25 derecenin üstündedir.</a:t>
          </a:r>
        </a:p>
      </dgm:t>
    </dgm:pt>
    <dgm:pt modelId="{4210BA68-FC72-4DCA-A2DB-835727715267}" type="parTrans" cxnId="{4181A9EB-4620-4B09-B8DE-F4DC115232CE}">
      <dgm:prSet/>
      <dgm:spPr/>
      <dgm:t>
        <a:bodyPr/>
        <a:lstStyle/>
        <a:p>
          <a:endParaRPr lang="tr-TR"/>
        </a:p>
      </dgm:t>
    </dgm:pt>
    <dgm:pt modelId="{45A1F67F-B382-4792-8A8C-9FD83B51E484}" type="sibTrans" cxnId="{4181A9EB-4620-4B09-B8DE-F4DC115232CE}">
      <dgm:prSet/>
      <dgm:spPr/>
      <dgm:t>
        <a:bodyPr/>
        <a:lstStyle/>
        <a:p>
          <a:endParaRPr lang="tr-TR"/>
        </a:p>
      </dgm:t>
    </dgm:pt>
    <dgm:pt modelId="{57F29E9A-636C-465D-842F-35FF80AE50D6}">
      <dgm:prSet/>
      <dgm:spPr/>
      <dgm:t>
        <a:bodyPr/>
        <a:lstStyle/>
        <a:p>
          <a:r>
            <a:rPr lang="tr-TR" dirty="0"/>
            <a:t>Yıllık sıcaklık farkı 2-3 dereceyi geçmez.</a:t>
          </a:r>
        </a:p>
      </dgm:t>
    </dgm:pt>
    <dgm:pt modelId="{31CED5E9-4E0C-4F91-8ECB-A3366502BF66}" type="parTrans" cxnId="{51B402D9-6D04-4FFB-89D8-609123E39AC2}">
      <dgm:prSet/>
      <dgm:spPr/>
      <dgm:t>
        <a:bodyPr/>
        <a:lstStyle/>
        <a:p>
          <a:endParaRPr lang="tr-TR"/>
        </a:p>
      </dgm:t>
    </dgm:pt>
    <dgm:pt modelId="{C81D9D38-571F-4038-9808-CE276DBD6BAB}" type="sibTrans" cxnId="{51B402D9-6D04-4FFB-89D8-609123E39AC2}">
      <dgm:prSet/>
      <dgm:spPr/>
      <dgm:t>
        <a:bodyPr/>
        <a:lstStyle/>
        <a:p>
          <a:endParaRPr lang="tr-TR"/>
        </a:p>
      </dgm:t>
    </dgm:pt>
    <dgm:pt modelId="{E4402259-106E-4C1B-A1C9-8C075560C020}">
      <dgm:prSet/>
      <dgm:spPr/>
      <dgm:t>
        <a:bodyPr/>
        <a:lstStyle/>
        <a:p>
          <a:r>
            <a:rPr lang="tr-TR" dirty="0"/>
            <a:t>Yıllık ve günlük sıcaklık farkı en az olan iklimdir.</a:t>
          </a:r>
        </a:p>
      </dgm:t>
    </dgm:pt>
    <dgm:pt modelId="{A2F28136-3BB8-4AF3-97DA-AB6DA43F7AD8}" type="parTrans" cxnId="{5F41B546-259F-4B0F-8BB3-27C4F4D746FA}">
      <dgm:prSet/>
      <dgm:spPr/>
      <dgm:t>
        <a:bodyPr/>
        <a:lstStyle/>
        <a:p>
          <a:endParaRPr lang="tr-TR"/>
        </a:p>
      </dgm:t>
    </dgm:pt>
    <dgm:pt modelId="{316D1108-E817-458E-ACB5-E81A06C0714D}" type="sibTrans" cxnId="{5F41B546-259F-4B0F-8BB3-27C4F4D746FA}">
      <dgm:prSet/>
      <dgm:spPr/>
      <dgm:t>
        <a:bodyPr/>
        <a:lstStyle/>
        <a:p>
          <a:endParaRPr lang="tr-TR"/>
        </a:p>
      </dgm:t>
    </dgm:pt>
    <dgm:pt modelId="{70401239-051A-4A49-BBA4-53B868FD37A1}">
      <dgm:prSet/>
      <dgm:spPr/>
      <dgm:t>
        <a:bodyPr/>
        <a:lstStyle/>
        <a:p>
          <a:r>
            <a:rPr lang="tr-TR" dirty="0"/>
            <a:t>Yıllık yağış miktarı 2000mm’den fazladır.</a:t>
          </a:r>
        </a:p>
      </dgm:t>
    </dgm:pt>
    <dgm:pt modelId="{4F617D44-0E68-4A61-9628-4083F5804302}" type="parTrans" cxnId="{2D7F9E33-68BE-4596-BCD7-E6175CB43300}">
      <dgm:prSet/>
      <dgm:spPr/>
      <dgm:t>
        <a:bodyPr/>
        <a:lstStyle/>
        <a:p>
          <a:endParaRPr lang="tr-TR"/>
        </a:p>
      </dgm:t>
    </dgm:pt>
    <dgm:pt modelId="{5B79BDFA-34E7-45E4-9976-16A7105526DD}" type="sibTrans" cxnId="{2D7F9E33-68BE-4596-BCD7-E6175CB43300}">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413454C8-F628-4EDA-9A79-1E3D686A91A6}" type="pres">
      <dgm:prSet presAssocID="{8B8E75FF-1E98-4436-9640-74AFB7AB4D7A}" presName="parentText" presStyleLbl="node1" presStyleIdx="0" presStyleCnt="4">
        <dgm:presLayoutVars>
          <dgm:chMax val="0"/>
          <dgm:bulletEnabled val="1"/>
        </dgm:presLayoutVars>
      </dgm:prSet>
      <dgm:spPr/>
    </dgm:pt>
    <dgm:pt modelId="{C66E0F46-46F1-4CB7-9CAB-4A0E90D03F6E}" type="pres">
      <dgm:prSet presAssocID="{45A1F67F-B382-4792-8A8C-9FD83B51E484}" presName="spacer" presStyleCnt="0"/>
      <dgm:spPr/>
    </dgm:pt>
    <dgm:pt modelId="{22BF31B2-6FA1-402E-B0AF-6BF527789A4E}" type="pres">
      <dgm:prSet presAssocID="{57F29E9A-636C-465D-842F-35FF80AE50D6}" presName="parentText" presStyleLbl="node1" presStyleIdx="1" presStyleCnt="4">
        <dgm:presLayoutVars>
          <dgm:chMax val="0"/>
          <dgm:bulletEnabled val="1"/>
        </dgm:presLayoutVars>
      </dgm:prSet>
      <dgm:spPr/>
    </dgm:pt>
    <dgm:pt modelId="{B4C1E3F9-D9B1-4F50-95AD-3AA4C82373D1}" type="pres">
      <dgm:prSet presAssocID="{C81D9D38-571F-4038-9808-CE276DBD6BAB}" presName="spacer" presStyleCnt="0"/>
      <dgm:spPr/>
    </dgm:pt>
    <dgm:pt modelId="{32E185F9-80B4-4665-9266-D4A221070775}" type="pres">
      <dgm:prSet presAssocID="{E4402259-106E-4C1B-A1C9-8C075560C020}" presName="parentText" presStyleLbl="node1" presStyleIdx="2" presStyleCnt="4">
        <dgm:presLayoutVars>
          <dgm:chMax val="0"/>
          <dgm:bulletEnabled val="1"/>
        </dgm:presLayoutVars>
      </dgm:prSet>
      <dgm:spPr/>
    </dgm:pt>
    <dgm:pt modelId="{07D4473F-0AB4-4437-A13C-762DA4A8914E}" type="pres">
      <dgm:prSet presAssocID="{316D1108-E817-458E-ACB5-E81A06C0714D}" presName="spacer" presStyleCnt="0"/>
      <dgm:spPr/>
    </dgm:pt>
    <dgm:pt modelId="{17FE2DFF-766B-495B-8C3A-A28478D382BF}" type="pres">
      <dgm:prSet presAssocID="{70401239-051A-4A49-BBA4-53B868FD37A1}" presName="parentText" presStyleLbl="node1" presStyleIdx="3" presStyleCnt="4">
        <dgm:presLayoutVars>
          <dgm:chMax val="0"/>
          <dgm:bulletEnabled val="1"/>
        </dgm:presLayoutVars>
      </dgm:prSet>
      <dgm:spPr/>
    </dgm:pt>
  </dgm:ptLst>
  <dgm:cxnLst>
    <dgm:cxn modelId="{46EFDE5E-85FB-4EC2-8669-97E91AFA0635}" type="presOf" srcId="{57F29E9A-636C-465D-842F-35FF80AE50D6}" destId="{22BF31B2-6FA1-402E-B0AF-6BF527789A4E}" srcOrd="0" destOrd="0" presId="urn:microsoft.com/office/officeart/2005/8/layout/vList2"/>
    <dgm:cxn modelId="{2D7F9E33-68BE-4596-BCD7-E6175CB43300}" srcId="{2D92AB7E-5F2E-4ACF-9242-6EFEAA22B190}" destId="{70401239-051A-4A49-BBA4-53B868FD37A1}" srcOrd="3" destOrd="0" parTransId="{4F617D44-0E68-4A61-9628-4083F5804302}" sibTransId="{5B79BDFA-34E7-45E4-9976-16A7105526DD}"/>
    <dgm:cxn modelId="{AE17EB9B-9C93-4F1C-88F9-459F9C81E3C5}" type="presOf" srcId="{E4402259-106E-4C1B-A1C9-8C075560C020}" destId="{32E185F9-80B4-4665-9266-D4A221070775}" srcOrd="0" destOrd="0" presId="urn:microsoft.com/office/officeart/2005/8/layout/vList2"/>
    <dgm:cxn modelId="{4181A9EB-4620-4B09-B8DE-F4DC115232CE}" srcId="{2D92AB7E-5F2E-4ACF-9242-6EFEAA22B190}" destId="{8B8E75FF-1E98-4436-9640-74AFB7AB4D7A}" srcOrd="0" destOrd="0" parTransId="{4210BA68-FC72-4DCA-A2DB-835727715267}" sibTransId="{45A1F67F-B382-4792-8A8C-9FD83B51E484}"/>
    <dgm:cxn modelId="{5F41B546-259F-4B0F-8BB3-27C4F4D746FA}" srcId="{2D92AB7E-5F2E-4ACF-9242-6EFEAA22B190}" destId="{E4402259-106E-4C1B-A1C9-8C075560C020}" srcOrd="2" destOrd="0" parTransId="{A2F28136-3BB8-4AF3-97DA-AB6DA43F7AD8}" sibTransId="{316D1108-E817-458E-ACB5-E81A06C0714D}"/>
    <dgm:cxn modelId="{51B402D9-6D04-4FFB-89D8-609123E39AC2}" srcId="{2D92AB7E-5F2E-4ACF-9242-6EFEAA22B190}" destId="{57F29E9A-636C-465D-842F-35FF80AE50D6}" srcOrd="1" destOrd="0" parTransId="{31CED5E9-4E0C-4F91-8ECB-A3366502BF66}" sibTransId="{C81D9D38-571F-4038-9808-CE276DBD6BAB}"/>
    <dgm:cxn modelId="{25F70900-3126-4487-A665-70DF3E6552DC}" type="presOf" srcId="{8B8E75FF-1E98-4436-9640-74AFB7AB4D7A}" destId="{413454C8-F628-4EDA-9A79-1E3D686A91A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F7EBBF7B-2D04-4926-B342-4E9F9C33EC4F}" type="presOf" srcId="{70401239-051A-4A49-BBA4-53B868FD37A1}" destId="{17FE2DFF-766B-495B-8C3A-A28478D382BF}" srcOrd="0" destOrd="0" presId="urn:microsoft.com/office/officeart/2005/8/layout/vList2"/>
    <dgm:cxn modelId="{268A887F-0714-40C9-BD2B-7B10381D0659}" type="presParOf" srcId="{504039EE-73F1-4705-98A9-7715827BD671}" destId="{413454C8-F628-4EDA-9A79-1E3D686A91A6}" srcOrd="0" destOrd="0" presId="urn:microsoft.com/office/officeart/2005/8/layout/vList2"/>
    <dgm:cxn modelId="{4C9FABBC-2F0A-4A3B-AA58-FA71E4C878D0}" type="presParOf" srcId="{504039EE-73F1-4705-98A9-7715827BD671}" destId="{C66E0F46-46F1-4CB7-9CAB-4A0E90D03F6E}" srcOrd="1" destOrd="0" presId="urn:microsoft.com/office/officeart/2005/8/layout/vList2"/>
    <dgm:cxn modelId="{14F1D8C3-5633-4F96-B34E-11F885F730B5}" type="presParOf" srcId="{504039EE-73F1-4705-98A9-7715827BD671}" destId="{22BF31B2-6FA1-402E-B0AF-6BF527789A4E}" srcOrd="2" destOrd="0" presId="urn:microsoft.com/office/officeart/2005/8/layout/vList2"/>
    <dgm:cxn modelId="{DCF98CFB-6DFA-4E2A-B0C3-CEE3C12C0D39}" type="presParOf" srcId="{504039EE-73F1-4705-98A9-7715827BD671}" destId="{B4C1E3F9-D9B1-4F50-95AD-3AA4C82373D1}" srcOrd="3" destOrd="0" presId="urn:microsoft.com/office/officeart/2005/8/layout/vList2"/>
    <dgm:cxn modelId="{44EF866A-EA1C-4AE5-8039-D5C7383479F8}" type="presParOf" srcId="{504039EE-73F1-4705-98A9-7715827BD671}" destId="{32E185F9-80B4-4665-9266-D4A221070775}" srcOrd="4" destOrd="0" presId="urn:microsoft.com/office/officeart/2005/8/layout/vList2"/>
    <dgm:cxn modelId="{1C07237F-2D61-4031-9A3D-81DD1A897071}" type="presParOf" srcId="{504039EE-73F1-4705-98A9-7715827BD671}" destId="{07D4473F-0AB4-4437-A13C-762DA4A8914E}" srcOrd="5" destOrd="0" presId="urn:microsoft.com/office/officeart/2005/8/layout/vList2"/>
    <dgm:cxn modelId="{F2A4CA24-3933-4E35-A890-5DFCF723A086}" type="presParOf" srcId="{504039EE-73F1-4705-98A9-7715827BD671}" destId="{17FE2DFF-766B-495B-8C3A-A28478D382B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u="sng" dirty="0">
              <a:solidFill>
                <a:schemeClr val="bg2">
                  <a:lumMod val="50000"/>
                </a:schemeClr>
              </a:solidFill>
            </a:rPr>
            <a:t>Bakı: </a:t>
          </a:r>
          <a:r>
            <a:rPr lang="tr-TR" b="1" i="1" dirty="0"/>
            <a:t>Bir yerin güneşe bakan tarafına bakı denir.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EF9F1E72-C110-4154-A6F9-7574AF316847}">
      <dgm:prSet/>
      <dgm:spPr/>
      <dgm:t>
        <a:bodyPr/>
        <a:lstStyle/>
        <a:p>
          <a:r>
            <a:rPr lang="tr-TR" b="1" i="1" dirty="0"/>
            <a:t>Güneş ışınlarının düşme açısı, bakıya ve yer şekillerinin eğimine göre değişir.</a:t>
          </a:r>
        </a:p>
      </dgm:t>
    </dgm:pt>
    <dgm:pt modelId="{DE0F001E-A6AD-4601-8CCB-E2C9A338772D}" type="parTrans" cxnId="{30AF0862-38FD-4870-A614-3871676DCAE6}">
      <dgm:prSet/>
      <dgm:spPr/>
      <dgm:t>
        <a:bodyPr/>
        <a:lstStyle/>
        <a:p>
          <a:endParaRPr lang="tr-TR"/>
        </a:p>
      </dgm:t>
    </dgm:pt>
    <dgm:pt modelId="{689CFAD0-9DAD-4E42-B5A3-2DFF480579F6}" type="sibTrans" cxnId="{30AF0862-38FD-4870-A614-3871676DCA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D583ADAE-3BF3-44FB-9A76-BCD9E07C3465}" type="pres">
      <dgm:prSet presAssocID="{EF9F1E72-C110-4154-A6F9-7574AF316847}"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A7A5B108-9749-490E-83B3-150D68F8CF72}" type="presOf" srcId="{EF9F1E72-C110-4154-A6F9-7574AF316847}" destId="{D583ADAE-3BF3-44FB-9A76-BCD9E07C3465}" srcOrd="0" destOrd="0" presId="urn:microsoft.com/office/officeart/2005/8/layout/vList2"/>
    <dgm:cxn modelId="{30AF0862-38FD-4870-A614-3871676DCAE6}" srcId="{DFD7ECD1-F765-484C-A3E1-8EF6323BED7A}" destId="{EF9F1E72-C110-4154-A6F9-7574AF316847}" srcOrd="1" destOrd="0" parTransId="{DE0F001E-A6AD-4601-8CCB-E2C9A338772D}" sibTransId="{689CFAD0-9DAD-4E42-B5A3-2DFF480579F6}"/>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D5B6E3D8-A3A5-4252-93D0-9C7742A2CE51}" type="presParOf" srcId="{C14402E2-9B57-4E65-902B-F4E1B4A92065}" destId="{D2713160-7F17-422B-93F8-D6F7A87191DD}" srcOrd="1" destOrd="0" presId="urn:microsoft.com/office/officeart/2005/8/layout/vList2"/>
    <dgm:cxn modelId="{4E3E8202-C1DD-41B9-A5AA-54552010E610}" type="presParOf" srcId="{C14402E2-9B57-4E65-902B-F4E1B4A92065}" destId="{D583ADAE-3BF3-44FB-9A76-BCD9E07C34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8C3F225-F218-42E7-BF06-41C8A46CDDB9}">
      <dgm:prSet/>
      <dgm:spPr/>
      <dgm:t>
        <a:bodyPr/>
        <a:lstStyle/>
        <a:p>
          <a:r>
            <a:rPr lang="tr-TR" dirty="0"/>
            <a:t>Yağışlar konveksiyonel kökenlidir.</a:t>
          </a:r>
        </a:p>
      </dgm:t>
    </dgm:pt>
    <dgm:pt modelId="{9FB4F3C2-3C14-4927-A870-DC19C2CD0790}" type="parTrans" cxnId="{85D1D4EA-536D-49F5-BC08-D894E2835B61}">
      <dgm:prSet/>
      <dgm:spPr/>
      <dgm:t>
        <a:bodyPr/>
        <a:lstStyle/>
        <a:p>
          <a:endParaRPr lang="tr-TR"/>
        </a:p>
      </dgm:t>
    </dgm:pt>
    <dgm:pt modelId="{0CE0664C-5695-4FD0-A23D-A84F61F8E092}" type="sibTrans" cxnId="{85D1D4EA-536D-49F5-BC08-D894E2835B61}">
      <dgm:prSet/>
      <dgm:spPr/>
      <dgm:t>
        <a:bodyPr/>
        <a:lstStyle/>
        <a:p>
          <a:endParaRPr lang="tr-TR"/>
        </a:p>
      </dgm:t>
    </dgm:pt>
    <dgm:pt modelId="{94E1D4E5-1E2F-4F3A-96EB-DAED3B45DD00}">
      <dgm:prSet/>
      <dgm:spPr/>
      <dgm:t>
        <a:bodyPr/>
        <a:lstStyle/>
        <a:p>
          <a:r>
            <a:rPr lang="tr-TR" dirty="0"/>
            <a:t>Yağış rejimi düzenlidir.</a:t>
          </a:r>
        </a:p>
      </dgm:t>
    </dgm:pt>
    <dgm:pt modelId="{C177ECB3-5982-4A4F-A3B8-8CAD8B4DEEA0}" type="parTrans" cxnId="{E22B8961-DECC-4118-A33D-816544E17273}">
      <dgm:prSet/>
      <dgm:spPr/>
      <dgm:t>
        <a:bodyPr/>
        <a:lstStyle/>
        <a:p>
          <a:endParaRPr lang="tr-TR"/>
        </a:p>
      </dgm:t>
    </dgm:pt>
    <dgm:pt modelId="{6AF2C989-3CF8-41F3-B0B9-457C72DFE609}" type="sibTrans" cxnId="{E22B8961-DECC-4118-A33D-816544E17273}">
      <dgm:prSet/>
      <dgm:spPr/>
      <dgm:t>
        <a:bodyPr/>
        <a:lstStyle/>
        <a:p>
          <a:endParaRPr lang="tr-TR"/>
        </a:p>
      </dgm:t>
    </dgm:pt>
    <dgm:pt modelId="{DCB56A95-48A1-4197-81D3-32FFFD6DFE2C}">
      <dgm:prSet/>
      <dgm:spPr/>
      <dgm:t>
        <a:bodyPr/>
        <a:lstStyle/>
        <a:p>
          <a:r>
            <a:rPr lang="tr-TR" dirty="0"/>
            <a:t>Her mevsim yağışlı olup, ekinoks tarihlerinde tavan yapar.</a:t>
          </a:r>
        </a:p>
      </dgm:t>
    </dgm:pt>
    <dgm:pt modelId="{1E0C12AB-1EEE-489D-A300-E4CAE08B8C33}" type="parTrans" cxnId="{94D3945C-843C-4AD5-A9B7-25D2E70C3FE5}">
      <dgm:prSet/>
      <dgm:spPr/>
      <dgm:t>
        <a:bodyPr/>
        <a:lstStyle/>
        <a:p>
          <a:endParaRPr lang="tr-TR"/>
        </a:p>
      </dgm:t>
    </dgm:pt>
    <dgm:pt modelId="{DA63BF8A-ED93-499C-BA62-96940E64E7AD}" type="sibTrans" cxnId="{94D3945C-843C-4AD5-A9B7-25D2E70C3FE5}">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7DD12584-ECA5-4E2C-B1D7-4A760FB20E38}" type="pres">
      <dgm:prSet presAssocID="{88C3F225-F218-42E7-BF06-41C8A46CDDB9}" presName="parentText" presStyleLbl="node1" presStyleIdx="0" presStyleCnt="3">
        <dgm:presLayoutVars>
          <dgm:chMax val="0"/>
          <dgm:bulletEnabled val="1"/>
        </dgm:presLayoutVars>
      </dgm:prSet>
      <dgm:spPr/>
    </dgm:pt>
    <dgm:pt modelId="{6992BD6F-7729-4913-B8E3-8C788D115539}" type="pres">
      <dgm:prSet presAssocID="{0CE0664C-5695-4FD0-A23D-A84F61F8E092}" presName="spacer" presStyleCnt="0"/>
      <dgm:spPr/>
    </dgm:pt>
    <dgm:pt modelId="{D717A75A-1DF0-4C56-BE91-02E7DEF7AE82}" type="pres">
      <dgm:prSet presAssocID="{94E1D4E5-1E2F-4F3A-96EB-DAED3B45DD00}" presName="parentText" presStyleLbl="node1" presStyleIdx="1" presStyleCnt="3">
        <dgm:presLayoutVars>
          <dgm:chMax val="0"/>
          <dgm:bulletEnabled val="1"/>
        </dgm:presLayoutVars>
      </dgm:prSet>
      <dgm:spPr/>
    </dgm:pt>
    <dgm:pt modelId="{BA14C982-E57F-4CE3-B2ED-8066A28CF278}" type="pres">
      <dgm:prSet presAssocID="{6AF2C989-3CF8-41F3-B0B9-457C72DFE609}" presName="spacer" presStyleCnt="0"/>
      <dgm:spPr/>
    </dgm:pt>
    <dgm:pt modelId="{B41A67AF-B7DF-4E60-BB67-3E57867932C6}" type="pres">
      <dgm:prSet presAssocID="{DCB56A95-48A1-4197-81D3-32FFFD6DFE2C}" presName="parentText" presStyleLbl="node1" presStyleIdx="2" presStyleCnt="3">
        <dgm:presLayoutVars>
          <dgm:chMax val="0"/>
          <dgm:bulletEnabled val="1"/>
        </dgm:presLayoutVars>
      </dgm:prSet>
      <dgm:spPr/>
    </dgm:pt>
  </dgm:ptLst>
  <dgm:cxnLst>
    <dgm:cxn modelId="{CB7D87DE-9176-44F4-97B1-F23064864B6F}" type="presOf" srcId="{88C3F225-F218-42E7-BF06-41C8A46CDDB9}" destId="{7DD12584-ECA5-4E2C-B1D7-4A760FB20E38}" srcOrd="0" destOrd="0" presId="urn:microsoft.com/office/officeart/2005/8/layout/vList2"/>
    <dgm:cxn modelId="{0BF4CF91-D9D2-44B9-AD8F-655075D429C2}" type="presOf" srcId="{DCB56A95-48A1-4197-81D3-32FFFD6DFE2C}" destId="{B41A67AF-B7DF-4E60-BB67-3E57867932C6}" srcOrd="0" destOrd="0" presId="urn:microsoft.com/office/officeart/2005/8/layout/vList2"/>
    <dgm:cxn modelId="{EDE90198-6247-49F9-BF35-58CF4968E291}" type="presOf" srcId="{94E1D4E5-1E2F-4F3A-96EB-DAED3B45DD00}" destId="{D717A75A-1DF0-4C56-BE91-02E7DEF7AE82}" srcOrd="0" destOrd="0" presId="urn:microsoft.com/office/officeart/2005/8/layout/vList2"/>
    <dgm:cxn modelId="{85D1D4EA-536D-49F5-BC08-D894E2835B61}" srcId="{2D92AB7E-5F2E-4ACF-9242-6EFEAA22B190}" destId="{88C3F225-F218-42E7-BF06-41C8A46CDDB9}" srcOrd="0" destOrd="0" parTransId="{9FB4F3C2-3C14-4927-A870-DC19C2CD0790}" sibTransId="{0CE0664C-5695-4FD0-A23D-A84F61F8E092}"/>
    <dgm:cxn modelId="{94D3945C-843C-4AD5-A9B7-25D2E70C3FE5}" srcId="{2D92AB7E-5F2E-4ACF-9242-6EFEAA22B190}" destId="{DCB56A95-48A1-4197-81D3-32FFFD6DFE2C}" srcOrd="2" destOrd="0" parTransId="{1E0C12AB-1EEE-489D-A300-E4CAE08B8C33}" sibTransId="{DA63BF8A-ED93-499C-BA62-96940E64E7AD}"/>
    <dgm:cxn modelId="{D197936B-5AA7-4105-8F0C-8568E4F8E852}" type="presOf" srcId="{2D92AB7E-5F2E-4ACF-9242-6EFEAA22B190}" destId="{504039EE-73F1-4705-98A9-7715827BD671}" srcOrd="0" destOrd="0" presId="urn:microsoft.com/office/officeart/2005/8/layout/vList2"/>
    <dgm:cxn modelId="{E22B8961-DECC-4118-A33D-816544E17273}" srcId="{2D92AB7E-5F2E-4ACF-9242-6EFEAA22B190}" destId="{94E1D4E5-1E2F-4F3A-96EB-DAED3B45DD00}" srcOrd="1" destOrd="0" parTransId="{C177ECB3-5982-4A4F-A3B8-8CAD8B4DEEA0}" sibTransId="{6AF2C989-3CF8-41F3-B0B9-457C72DFE609}"/>
    <dgm:cxn modelId="{71CD3842-530B-4478-8C1A-48CAD2F0FC1D}" type="presParOf" srcId="{504039EE-73F1-4705-98A9-7715827BD671}" destId="{7DD12584-ECA5-4E2C-B1D7-4A760FB20E38}" srcOrd="0" destOrd="0" presId="urn:microsoft.com/office/officeart/2005/8/layout/vList2"/>
    <dgm:cxn modelId="{FAA59C92-C2F8-49C2-9A03-A9273C95FC19}" type="presParOf" srcId="{504039EE-73F1-4705-98A9-7715827BD671}" destId="{6992BD6F-7729-4913-B8E3-8C788D115539}" srcOrd="1" destOrd="0" presId="urn:microsoft.com/office/officeart/2005/8/layout/vList2"/>
    <dgm:cxn modelId="{3BCDBA3E-295A-43E0-901F-9622A0245804}" type="presParOf" srcId="{504039EE-73F1-4705-98A9-7715827BD671}" destId="{D717A75A-1DF0-4C56-BE91-02E7DEF7AE82}" srcOrd="2" destOrd="0" presId="urn:microsoft.com/office/officeart/2005/8/layout/vList2"/>
    <dgm:cxn modelId="{03E0F42E-8138-4392-B149-8F9FA4420E92}" type="presParOf" srcId="{504039EE-73F1-4705-98A9-7715827BD671}" destId="{BA14C982-E57F-4CE3-B2ED-8066A28CF278}" srcOrd="3" destOrd="0" presId="urn:microsoft.com/office/officeart/2005/8/layout/vList2"/>
    <dgm:cxn modelId="{7CC58A0E-9DE8-4372-A3A7-E513DE83530A}" type="presParOf" srcId="{504039EE-73F1-4705-98A9-7715827BD671}" destId="{B41A67AF-B7DF-4E60-BB67-3E57867932C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6697969B-F6FC-4E66-B72E-1F77B8FCF15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0BD76DE-CF5A-4C41-85C1-CB40873BD1D7}">
      <dgm:prSet phldrT="[Metin]"/>
      <dgm:spPr/>
      <dgm:t>
        <a:bodyPr/>
        <a:lstStyle/>
        <a:p>
          <a:r>
            <a:rPr lang="tr-TR" dirty="0"/>
            <a:t>Bitki örtüsü bütün yıl yeşil kalan sık ve uzun boylu yağmur ağaçlarıdır.</a:t>
          </a:r>
        </a:p>
      </dgm:t>
    </dgm:pt>
    <dgm:pt modelId="{C9629968-D60F-4356-912E-C087694DBCE9}" type="parTrans" cxnId="{13DEEF67-80CC-4B9C-BCA5-CA66F18E6088}">
      <dgm:prSet/>
      <dgm:spPr/>
      <dgm:t>
        <a:bodyPr/>
        <a:lstStyle/>
        <a:p>
          <a:endParaRPr lang="tr-TR"/>
        </a:p>
      </dgm:t>
    </dgm:pt>
    <dgm:pt modelId="{7D27169A-CD12-426A-9BB3-C06CBDE37B10}" type="sibTrans" cxnId="{13DEEF67-80CC-4B9C-BCA5-CA66F18E6088}">
      <dgm:prSet/>
      <dgm:spPr/>
      <dgm:t>
        <a:bodyPr/>
        <a:lstStyle/>
        <a:p>
          <a:endParaRPr lang="tr-TR"/>
        </a:p>
      </dgm:t>
    </dgm:pt>
    <dgm:pt modelId="{ADB86EEB-0B05-4341-8326-FFAA6CD3B4BD}">
      <dgm:prSet phldrT="[Metin]"/>
      <dgm:spPr/>
      <dgm:t>
        <a:bodyPr/>
        <a:lstStyle/>
        <a:p>
          <a:r>
            <a:rPr lang="tr-TR" dirty="0"/>
            <a:t>Yıl boyu yapraklarını dökerler.</a:t>
          </a:r>
        </a:p>
      </dgm:t>
    </dgm:pt>
    <dgm:pt modelId="{7581616B-B052-496A-9D79-DCB842DB0957}" type="parTrans" cxnId="{A78F7A11-2877-4C8E-A9BB-70359F1A64EA}">
      <dgm:prSet/>
      <dgm:spPr/>
      <dgm:t>
        <a:bodyPr/>
        <a:lstStyle/>
        <a:p>
          <a:endParaRPr lang="tr-TR"/>
        </a:p>
      </dgm:t>
    </dgm:pt>
    <dgm:pt modelId="{1FA8C417-ED85-400A-9B7A-833F8F7F0A9A}" type="sibTrans" cxnId="{A78F7A11-2877-4C8E-A9BB-70359F1A64EA}">
      <dgm:prSet/>
      <dgm:spPr/>
      <dgm:t>
        <a:bodyPr/>
        <a:lstStyle/>
        <a:p>
          <a:endParaRPr lang="tr-TR"/>
        </a:p>
      </dgm:t>
    </dgm:pt>
    <dgm:pt modelId="{7E12266D-E603-4C7E-87CC-DB8DA539A2C4}">
      <dgm:prSet phldrT="[Metin]"/>
      <dgm:spPr/>
      <dgm:t>
        <a:bodyPr/>
        <a:lstStyle/>
        <a:p>
          <a:r>
            <a:rPr lang="tr-TR" dirty="0"/>
            <a:t>Toprak türü laterit topraktır.</a:t>
          </a:r>
        </a:p>
      </dgm:t>
    </dgm:pt>
    <dgm:pt modelId="{BCCD7E64-8FB1-4C04-B386-EC8D6C39CD86}" type="parTrans" cxnId="{C3C4C2B4-6A2E-442B-AB81-0D92AA25B666}">
      <dgm:prSet/>
      <dgm:spPr/>
      <dgm:t>
        <a:bodyPr/>
        <a:lstStyle/>
        <a:p>
          <a:endParaRPr lang="tr-TR"/>
        </a:p>
      </dgm:t>
    </dgm:pt>
    <dgm:pt modelId="{A25040C7-EC5A-466E-A173-49DEFB86073D}" type="sibTrans" cxnId="{C3C4C2B4-6A2E-442B-AB81-0D92AA25B666}">
      <dgm:prSet/>
      <dgm:spPr/>
      <dgm:t>
        <a:bodyPr/>
        <a:lstStyle/>
        <a:p>
          <a:endParaRPr lang="tr-TR"/>
        </a:p>
      </dgm:t>
    </dgm:pt>
    <dgm:pt modelId="{D3C5F62F-F972-4733-8246-83D31CD52593}" type="pres">
      <dgm:prSet presAssocID="{6697969B-F6FC-4E66-B72E-1F77B8FCF15E}" presName="linear" presStyleCnt="0">
        <dgm:presLayoutVars>
          <dgm:animLvl val="lvl"/>
          <dgm:resizeHandles val="exact"/>
        </dgm:presLayoutVars>
      </dgm:prSet>
      <dgm:spPr/>
    </dgm:pt>
    <dgm:pt modelId="{980927CD-CA6B-4C14-AC72-AD06AFA40F53}" type="pres">
      <dgm:prSet presAssocID="{D0BD76DE-CF5A-4C41-85C1-CB40873BD1D7}" presName="parentText" presStyleLbl="node1" presStyleIdx="0" presStyleCnt="3" custLinFactY="-10735" custLinFactNeighborX="-46" custLinFactNeighborY="-100000">
        <dgm:presLayoutVars>
          <dgm:chMax val="0"/>
          <dgm:bulletEnabled val="1"/>
        </dgm:presLayoutVars>
      </dgm:prSet>
      <dgm:spPr/>
    </dgm:pt>
    <dgm:pt modelId="{90FE0503-CDE7-47A1-A049-A7E6553AE9DB}" type="pres">
      <dgm:prSet presAssocID="{7D27169A-CD12-426A-9BB3-C06CBDE37B10}" presName="spacer" presStyleCnt="0"/>
      <dgm:spPr/>
    </dgm:pt>
    <dgm:pt modelId="{5DFC0C30-D9C6-4F68-9960-36AAB1BAC4FE}" type="pres">
      <dgm:prSet presAssocID="{ADB86EEB-0B05-4341-8326-FFAA6CD3B4BD}" presName="parentText" presStyleLbl="node1" presStyleIdx="1" presStyleCnt="3">
        <dgm:presLayoutVars>
          <dgm:chMax val="0"/>
          <dgm:bulletEnabled val="1"/>
        </dgm:presLayoutVars>
      </dgm:prSet>
      <dgm:spPr/>
    </dgm:pt>
    <dgm:pt modelId="{DC276B98-D40F-486F-B639-B81C64C3EF9D}" type="pres">
      <dgm:prSet presAssocID="{1FA8C417-ED85-400A-9B7A-833F8F7F0A9A}" presName="spacer" presStyleCnt="0"/>
      <dgm:spPr/>
    </dgm:pt>
    <dgm:pt modelId="{3A4029AA-3F5A-414C-92AA-BC331E52D5E0}" type="pres">
      <dgm:prSet presAssocID="{7E12266D-E603-4C7E-87CC-DB8DA539A2C4}" presName="parentText" presStyleLbl="node1" presStyleIdx="2" presStyleCnt="3">
        <dgm:presLayoutVars>
          <dgm:chMax val="0"/>
          <dgm:bulletEnabled val="1"/>
        </dgm:presLayoutVars>
      </dgm:prSet>
      <dgm:spPr/>
    </dgm:pt>
  </dgm:ptLst>
  <dgm:cxnLst>
    <dgm:cxn modelId="{A78F7A11-2877-4C8E-A9BB-70359F1A64EA}" srcId="{6697969B-F6FC-4E66-B72E-1F77B8FCF15E}" destId="{ADB86EEB-0B05-4341-8326-FFAA6CD3B4BD}" srcOrd="1" destOrd="0" parTransId="{7581616B-B052-496A-9D79-DCB842DB0957}" sibTransId="{1FA8C417-ED85-400A-9B7A-833F8F7F0A9A}"/>
    <dgm:cxn modelId="{D60663D5-F810-4468-8BCB-FE18C963E5A2}" type="presOf" srcId="{6697969B-F6FC-4E66-B72E-1F77B8FCF15E}" destId="{D3C5F62F-F972-4733-8246-83D31CD52593}" srcOrd="0" destOrd="0" presId="urn:microsoft.com/office/officeart/2005/8/layout/vList2"/>
    <dgm:cxn modelId="{581E775C-A7FB-42C8-BAE6-021B7E54B2DC}" type="presOf" srcId="{7E12266D-E603-4C7E-87CC-DB8DA539A2C4}" destId="{3A4029AA-3F5A-414C-92AA-BC331E52D5E0}" srcOrd="0" destOrd="0" presId="urn:microsoft.com/office/officeart/2005/8/layout/vList2"/>
    <dgm:cxn modelId="{C3C4C2B4-6A2E-442B-AB81-0D92AA25B666}" srcId="{6697969B-F6FC-4E66-B72E-1F77B8FCF15E}" destId="{7E12266D-E603-4C7E-87CC-DB8DA539A2C4}" srcOrd="2" destOrd="0" parTransId="{BCCD7E64-8FB1-4C04-B386-EC8D6C39CD86}" sibTransId="{A25040C7-EC5A-466E-A173-49DEFB86073D}"/>
    <dgm:cxn modelId="{F9F4D2A4-E85B-451F-ADF1-D5505B05CD4D}" type="presOf" srcId="{D0BD76DE-CF5A-4C41-85C1-CB40873BD1D7}" destId="{980927CD-CA6B-4C14-AC72-AD06AFA40F53}" srcOrd="0" destOrd="0" presId="urn:microsoft.com/office/officeart/2005/8/layout/vList2"/>
    <dgm:cxn modelId="{13DEEF67-80CC-4B9C-BCA5-CA66F18E6088}" srcId="{6697969B-F6FC-4E66-B72E-1F77B8FCF15E}" destId="{D0BD76DE-CF5A-4C41-85C1-CB40873BD1D7}" srcOrd="0" destOrd="0" parTransId="{C9629968-D60F-4356-912E-C087694DBCE9}" sibTransId="{7D27169A-CD12-426A-9BB3-C06CBDE37B10}"/>
    <dgm:cxn modelId="{429AC397-7323-434A-9367-8834A0D0ACAA}" type="presOf" srcId="{ADB86EEB-0B05-4341-8326-FFAA6CD3B4BD}" destId="{5DFC0C30-D9C6-4F68-9960-36AAB1BAC4FE}" srcOrd="0" destOrd="0" presId="urn:microsoft.com/office/officeart/2005/8/layout/vList2"/>
    <dgm:cxn modelId="{D16F6440-DAF5-42B2-8567-907061FE69EA}" type="presParOf" srcId="{D3C5F62F-F972-4733-8246-83D31CD52593}" destId="{980927CD-CA6B-4C14-AC72-AD06AFA40F53}" srcOrd="0" destOrd="0" presId="urn:microsoft.com/office/officeart/2005/8/layout/vList2"/>
    <dgm:cxn modelId="{8F6CF62F-52AF-4794-8B94-EB52B2D35FDD}" type="presParOf" srcId="{D3C5F62F-F972-4733-8246-83D31CD52593}" destId="{90FE0503-CDE7-47A1-A049-A7E6553AE9DB}" srcOrd="1" destOrd="0" presId="urn:microsoft.com/office/officeart/2005/8/layout/vList2"/>
    <dgm:cxn modelId="{8799D170-BEA9-486B-A9B4-B24493BADF12}" type="presParOf" srcId="{D3C5F62F-F972-4733-8246-83D31CD52593}" destId="{5DFC0C30-D9C6-4F68-9960-36AAB1BAC4FE}" srcOrd="2" destOrd="0" presId="urn:microsoft.com/office/officeart/2005/8/layout/vList2"/>
    <dgm:cxn modelId="{6799718B-5A9F-4D17-A12D-1075FEB3306F}" type="presParOf" srcId="{D3C5F62F-F972-4733-8246-83D31CD52593}" destId="{DC276B98-D40F-486F-B639-B81C64C3EF9D}" srcOrd="3" destOrd="0" presId="urn:microsoft.com/office/officeart/2005/8/layout/vList2"/>
    <dgm:cxn modelId="{3ED36CBA-5256-4ECD-8FD3-86867E95736F}" type="presParOf" srcId="{D3C5F62F-F972-4733-8246-83D31CD52593}" destId="{3A4029AA-3F5A-414C-92AA-BC331E52D5E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CE8FB17D-5823-4BDC-B72C-E72B7EB421CC}">
      <dgm:prSet/>
      <dgm:spPr/>
      <dgm:t>
        <a:bodyPr/>
        <a:lstStyle/>
        <a:p>
          <a:r>
            <a:rPr lang="tr-TR" dirty="0"/>
            <a:t>10-30 derece kuzey ve güney enlemlerinde görülür.</a:t>
          </a:r>
        </a:p>
      </dgm:t>
    </dgm:pt>
    <dgm:pt modelId="{C56EC847-19CE-40CE-B124-FE873E2322C3}" type="parTrans" cxnId="{0EA3E3AC-A25D-4842-91DC-4BD536EF999D}">
      <dgm:prSet/>
      <dgm:spPr/>
      <dgm:t>
        <a:bodyPr/>
        <a:lstStyle/>
        <a:p>
          <a:endParaRPr lang="tr-TR"/>
        </a:p>
      </dgm:t>
    </dgm:pt>
    <dgm:pt modelId="{37C8418D-56D3-4B8E-A408-8DC52E8E4BA5}" type="sibTrans" cxnId="{0EA3E3AC-A25D-4842-91DC-4BD536EF999D}">
      <dgm:prSet/>
      <dgm:spPr/>
      <dgm:t>
        <a:bodyPr/>
        <a:lstStyle/>
        <a:p>
          <a:endParaRPr lang="tr-TR"/>
        </a:p>
      </dgm:t>
    </dgm:pt>
    <dgm:pt modelId="{7311849F-865B-4C89-9E8B-99A91D03C108}">
      <dgm:prSet/>
      <dgm:spPr/>
      <dgm:t>
        <a:bodyPr/>
        <a:lstStyle/>
        <a:p>
          <a:r>
            <a:rPr lang="tr-TR" dirty="0"/>
            <a:t>Tropikal iklim Sudan, Çad, Nijerya, Mali, Moritanya, Brezilya, Venezuela, Kolombiya, Peru, ve Bolivya gibi ülkelerde etkilidir.</a:t>
          </a:r>
        </a:p>
      </dgm:t>
    </dgm:pt>
    <dgm:pt modelId="{4CA13530-D62D-4FC8-972E-A6FAC8FE5327}" type="parTrans" cxnId="{1BEACA86-44D4-4902-B4D8-DC459264538F}">
      <dgm:prSet/>
      <dgm:spPr/>
      <dgm:t>
        <a:bodyPr/>
        <a:lstStyle/>
        <a:p>
          <a:endParaRPr lang="tr-TR"/>
        </a:p>
      </dgm:t>
    </dgm:pt>
    <dgm:pt modelId="{5940DB80-32C5-44A0-BA50-11790357A983}" type="sibTrans" cxnId="{1BEACA86-44D4-4902-B4D8-DC459264538F}">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7A59F428-93F8-4384-9CE9-4B0537360CD5}" type="pres">
      <dgm:prSet presAssocID="{CE8FB17D-5823-4BDC-B72C-E72B7EB421CC}" presName="parentText" presStyleLbl="node1" presStyleIdx="0" presStyleCnt="2">
        <dgm:presLayoutVars>
          <dgm:chMax val="0"/>
          <dgm:bulletEnabled val="1"/>
        </dgm:presLayoutVars>
      </dgm:prSet>
      <dgm:spPr/>
    </dgm:pt>
    <dgm:pt modelId="{BFC1A201-3E27-452D-9D3F-0B067A5FABBB}" type="pres">
      <dgm:prSet presAssocID="{37C8418D-56D3-4B8E-A408-8DC52E8E4BA5}" presName="spacer" presStyleCnt="0"/>
      <dgm:spPr/>
    </dgm:pt>
    <dgm:pt modelId="{4FF8E99E-559F-4A4D-823D-005AC38E237B}" type="pres">
      <dgm:prSet presAssocID="{7311849F-865B-4C89-9E8B-99A91D03C108}" presName="parentText" presStyleLbl="node1" presStyleIdx="1" presStyleCnt="2">
        <dgm:presLayoutVars>
          <dgm:chMax val="0"/>
          <dgm:bulletEnabled val="1"/>
        </dgm:presLayoutVars>
      </dgm:prSet>
      <dgm:spPr/>
    </dgm:pt>
  </dgm:ptLst>
  <dgm:cxnLst>
    <dgm:cxn modelId="{1BEACA86-44D4-4902-B4D8-DC459264538F}" srcId="{2D92AB7E-5F2E-4ACF-9242-6EFEAA22B190}" destId="{7311849F-865B-4C89-9E8B-99A91D03C108}" srcOrd="1" destOrd="0" parTransId="{4CA13530-D62D-4FC8-972E-A6FAC8FE5327}" sibTransId="{5940DB80-32C5-44A0-BA50-11790357A983}"/>
    <dgm:cxn modelId="{D197936B-5AA7-4105-8F0C-8568E4F8E852}" type="presOf" srcId="{2D92AB7E-5F2E-4ACF-9242-6EFEAA22B190}" destId="{504039EE-73F1-4705-98A9-7715827BD671}" srcOrd="0" destOrd="0" presId="urn:microsoft.com/office/officeart/2005/8/layout/vList2"/>
    <dgm:cxn modelId="{E0F69308-8234-4838-8216-3099B73EC219}" type="presOf" srcId="{CE8FB17D-5823-4BDC-B72C-E72B7EB421CC}" destId="{7A59F428-93F8-4384-9CE9-4B0537360CD5}" srcOrd="0" destOrd="0" presId="urn:microsoft.com/office/officeart/2005/8/layout/vList2"/>
    <dgm:cxn modelId="{0EA3E3AC-A25D-4842-91DC-4BD536EF999D}" srcId="{2D92AB7E-5F2E-4ACF-9242-6EFEAA22B190}" destId="{CE8FB17D-5823-4BDC-B72C-E72B7EB421CC}" srcOrd="0" destOrd="0" parTransId="{C56EC847-19CE-40CE-B124-FE873E2322C3}" sibTransId="{37C8418D-56D3-4B8E-A408-8DC52E8E4BA5}"/>
    <dgm:cxn modelId="{7A6DB060-C038-4866-B0D3-F8450833DF47}" type="presOf" srcId="{7311849F-865B-4C89-9E8B-99A91D03C108}" destId="{4FF8E99E-559F-4A4D-823D-005AC38E237B}" srcOrd="0" destOrd="0" presId="urn:microsoft.com/office/officeart/2005/8/layout/vList2"/>
    <dgm:cxn modelId="{2F62E213-657C-4EFF-A156-96E69AD3FD28}" type="presParOf" srcId="{504039EE-73F1-4705-98A9-7715827BD671}" destId="{7A59F428-93F8-4384-9CE9-4B0537360CD5}" srcOrd="0" destOrd="0" presId="urn:microsoft.com/office/officeart/2005/8/layout/vList2"/>
    <dgm:cxn modelId="{74CD3A7F-AB63-42A1-BC61-614BD6F74461}" type="presParOf" srcId="{504039EE-73F1-4705-98A9-7715827BD671}" destId="{BFC1A201-3E27-452D-9D3F-0B067A5FABBB}" srcOrd="1" destOrd="0" presId="urn:microsoft.com/office/officeart/2005/8/layout/vList2"/>
    <dgm:cxn modelId="{26F19FC6-13D5-437A-A7AB-64C6A61AFA25}" type="presParOf" srcId="{504039EE-73F1-4705-98A9-7715827BD671}" destId="{4FF8E99E-559F-4A4D-823D-005AC38E237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3CB51B95-BD0A-4167-AD63-9D385A4D64D8}">
      <dgm:prSet/>
      <dgm:spPr/>
      <dgm:t>
        <a:bodyPr/>
        <a:lstStyle/>
        <a:p>
          <a:r>
            <a:rPr lang="tr-TR" dirty="0"/>
            <a:t>Sıcaklık ortalaması 20 derecenin üzerindedir.</a:t>
          </a:r>
        </a:p>
      </dgm:t>
    </dgm:pt>
    <dgm:pt modelId="{8165A8A4-1BEF-4E57-B274-2CD02159AD28}" type="parTrans" cxnId="{C8891E82-6227-47FE-B03D-87895C137CCB}">
      <dgm:prSet/>
      <dgm:spPr/>
      <dgm:t>
        <a:bodyPr/>
        <a:lstStyle/>
        <a:p>
          <a:endParaRPr lang="tr-TR"/>
        </a:p>
      </dgm:t>
    </dgm:pt>
    <dgm:pt modelId="{FEBCA9A1-9809-4FA4-BA66-E43BE84EC458}" type="sibTrans" cxnId="{C8891E82-6227-47FE-B03D-87895C137CCB}">
      <dgm:prSet/>
      <dgm:spPr/>
      <dgm:t>
        <a:bodyPr/>
        <a:lstStyle/>
        <a:p>
          <a:endParaRPr lang="tr-TR"/>
        </a:p>
      </dgm:t>
    </dgm:pt>
    <dgm:pt modelId="{327926EA-45C0-467B-AB70-C3AAFC17E5AD}">
      <dgm:prSet/>
      <dgm:spPr/>
      <dgm:t>
        <a:bodyPr/>
        <a:lstStyle/>
        <a:p>
          <a:r>
            <a:rPr lang="tr-TR" dirty="0"/>
            <a:t>Güneş ışınlarının daha dik geldiği dönemlerde yağışlı, yılın geri kalanı kuraktır.</a:t>
          </a:r>
        </a:p>
      </dgm:t>
    </dgm:pt>
    <dgm:pt modelId="{1F5C7C45-E9AE-4983-AFF4-2568BD7D31F2}" type="parTrans" cxnId="{3CD8C039-8E57-4571-A23A-902309D51D15}">
      <dgm:prSet/>
      <dgm:spPr/>
      <dgm:t>
        <a:bodyPr/>
        <a:lstStyle/>
        <a:p>
          <a:endParaRPr lang="tr-TR"/>
        </a:p>
      </dgm:t>
    </dgm:pt>
    <dgm:pt modelId="{AC2662D4-60D9-4CD7-928F-E41FE8E74E0B}" type="sibTrans" cxnId="{3CD8C039-8E57-4571-A23A-902309D51D15}">
      <dgm:prSet/>
      <dgm:spPr/>
      <dgm:t>
        <a:bodyPr/>
        <a:lstStyle/>
        <a:p>
          <a:endParaRPr lang="tr-TR"/>
        </a:p>
      </dgm:t>
    </dgm:pt>
    <dgm:pt modelId="{6433954B-DA57-489B-8EEC-74469AA20CF8}">
      <dgm:prSet/>
      <dgm:spPr/>
      <dgm:t>
        <a:bodyPr/>
        <a:lstStyle/>
        <a:p>
          <a:r>
            <a:rPr lang="tr-TR" dirty="0"/>
            <a:t>Yıllık yağış miktarı 1000-1200 mm arasındadır.</a:t>
          </a:r>
        </a:p>
      </dgm:t>
    </dgm:pt>
    <dgm:pt modelId="{DD72AE51-AFA3-4EAD-9B88-197C5B5AEEFA}" type="parTrans" cxnId="{7930AE9F-739C-4557-8572-CED84DF0E050}">
      <dgm:prSet/>
      <dgm:spPr/>
      <dgm:t>
        <a:bodyPr/>
        <a:lstStyle/>
        <a:p>
          <a:endParaRPr lang="tr-TR"/>
        </a:p>
      </dgm:t>
    </dgm:pt>
    <dgm:pt modelId="{3B7205F0-3266-415E-9EEF-C308D66FA697}" type="sibTrans" cxnId="{7930AE9F-739C-4557-8572-CED84DF0E050}">
      <dgm:prSet/>
      <dgm:spPr/>
      <dgm:t>
        <a:bodyPr/>
        <a:lstStyle/>
        <a:p>
          <a:endParaRPr lang="tr-TR"/>
        </a:p>
      </dgm:t>
    </dgm:pt>
    <dgm:pt modelId="{A1C24D68-032A-4EBF-A3F3-83E79FD55F38}">
      <dgm:prSet/>
      <dgm:spPr/>
      <dgm:t>
        <a:bodyPr/>
        <a:lstStyle/>
        <a:p>
          <a:r>
            <a:rPr lang="tr-TR" dirty="0"/>
            <a:t>Bitki örtüsü yüksek boylu otlardan oluşan savandır.</a:t>
          </a:r>
        </a:p>
      </dgm:t>
    </dgm:pt>
    <dgm:pt modelId="{CA6E1A7B-95A2-45AC-8A6E-0E2D1A1B87BC}" type="parTrans" cxnId="{80D307BE-DE9B-4897-BD9C-96F6C062C33D}">
      <dgm:prSet/>
      <dgm:spPr/>
      <dgm:t>
        <a:bodyPr/>
        <a:lstStyle/>
        <a:p>
          <a:endParaRPr lang="tr-TR"/>
        </a:p>
      </dgm:t>
    </dgm:pt>
    <dgm:pt modelId="{EEEC3C3C-187B-4F46-BE89-BC2734B8A66A}" type="sibTrans" cxnId="{80D307BE-DE9B-4897-BD9C-96F6C062C33D}">
      <dgm:prSet/>
      <dgm:spPr/>
      <dgm:t>
        <a:bodyPr/>
        <a:lstStyle/>
        <a:p>
          <a:endParaRPr lang="tr-TR"/>
        </a:p>
      </dgm:t>
    </dgm:pt>
    <dgm:pt modelId="{620514FB-C24C-4C73-B573-A9B2E8864725}">
      <dgm:prSet/>
      <dgm:spPr/>
      <dgm:t>
        <a:bodyPr/>
        <a:lstStyle/>
        <a:p>
          <a:r>
            <a:rPr lang="tr-TR" dirty="0"/>
            <a:t>Bir diğer ismi yazı yağışlı iklimdir.</a:t>
          </a:r>
        </a:p>
      </dgm:t>
    </dgm:pt>
    <dgm:pt modelId="{001CC163-4141-4FE0-962F-49E3BE0EB90E}" type="parTrans" cxnId="{B22DD475-7D6B-4E39-901F-E56C76B75901}">
      <dgm:prSet/>
      <dgm:spPr/>
      <dgm:t>
        <a:bodyPr/>
        <a:lstStyle/>
        <a:p>
          <a:endParaRPr lang="tr-TR"/>
        </a:p>
      </dgm:t>
    </dgm:pt>
    <dgm:pt modelId="{BDC87C4C-7EA4-4E68-9C31-51204C19F2E4}" type="sibTrans" cxnId="{B22DD475-7D6B-4E39-901F-E56C76B75901}">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6B50960F-F995-4C78-947F-4F34BAFBA087}" type="pres">
      <dgm:prSet presAssocID="{3CB51B95-BD0A-4167-AD63-9D385A4D64D8}" presName="parentText" presStyleLbl="node1" presStyleIdx="0" presStyleCnt="5">
        <dgm:presLayoutVars>
          <dgm:chMax val="0"/>
          <dgm:bulletEnabled val="1"/>
        </dgm:presLayoutVars>
      </dgm:prSet>
      <dgm:spPr/>
    </dgm:pt>
    <dgm:pt modelId="{0097FD0B-2025-4EEE-8547-7A59D1E55A73}" type="pres">
      <dgm:prSet presAssocID="{FEBCA9A1-9809-4FA4-BA66-E43BE84EC458}" presName="spacer" presStyleCnt="0"/>
      <dgm:spPr/>
    </dgm:pt>
    <dgm:pt modelId="{55B085E9-A71D-4061-90A2-627C07B10E8A}" type="pres">
      <dgm:prSet presAssocID="{327926EA-45C0-467B-AB70-C3AAFC17E5AD}" presName="parentText" presStyleLbl="node1" presStyleIdx="1" presStyleCnt="5">
        <dgm:presLayoutVars>
          <dgm:chMax val="0"/>
          <dgm:bulletEnabled val="1"/>
        </dgm:presLayoutVars>
      </dgm:prSet>
      <dgm:spPr/>
    </dgm:pt>
    <dgm:pt modelId="{91EB0017-A2F3-4DC1-A00C-254657C49499}" type="pres">
      <dgm:prSet presAssocID="{AC2662D4-60D9-4CD7-928F-E41FE8E74E0B}" presName="spacer" presStyleCnt="0"/>
      <dgm:spPr/>
    </dgm:pt>
    <dgm:pt modelId="{05AD90B4-ADA4-44F8-81E9-0E534C81BB67}" type="pres">
      <dgm:prSet presAssocID="{6433954B-DA57-489B-8EEC-74469AA20CF8}" presName="parentText" presStyleLbl="node1" presStyleIdx="2" presStyleCnt="5">
        <dgm:presLayoutVars>
          <dgm:chMax val="0"/>
          <dgm:bulletEnabled val="1"/>
        </dgm:presLayoutVars>
      </dgm:prSet>
      <dgm:spPr/>
    </dgm:pt>
    <dgm:pt modelId="{9C74FDCF-B48D-4E78-A237-C652F7343544}" type="pres">
      <dgm:prSet presAssocID="{3B7205F0-3266-415E-9EEF-C308D66FA697}" presName="spacer" presStyleCnt="0"/>
      <dgm:spPr/>
    </dgm:pt>
    <dgm:pt modelId="{3158E339-3B44-41F6-ADB4-1274D24A9FF3}" type="pres">
      <dgm:prSet presAssocID="{A1C24D68-032A-4EBF-A3F3-83E79FD55F38}" presName="parentText" presStyleLbl="node1" presStyleIdx="3" presStyleCnt="5" custLinFactNeighborX="-8" custLinFactNeighborY="-25319">
        <dgm:presLayoutVars>
          <dgm:chMax val="0"/>
          <dgm:bulletEnabled val="1"/>
        </dgm:presLayoutVars>
      </dgm:prSet>
      <dgm:spPr/>
    </dgm:pt>
    <dgm:pt modelId="{2488FC34-7A03-4918-9C47-6CEF1BBBF6E5}" type="pres">
      <dgm:prSet presAssocID="{EEEC3C3C-187B-4F46-BE89-BC2734B8A66A}" presName="spacer" presStyleCnt="0"/>
      <dgm:spPr/>
    </dgm:pt>
    <dgm:pt modelId="{7A9F08FF-80CB-4C9D-A812-69A686B9699E}" type="pres">
      <dgm:prSet presAssocID="{620514FB-C24C-4C73-B573-A9B2E8864725}" presName="parentText" presStyleLbl="node1" presStyleIdx="4" presStyleCnt="5">
        <dgm:presLayoutVars>
          <dgm:chMax val="0"/>
          <dgm:bulletEnabled val="1"/>
        </dgm:presLayoutVars>
      </dgm:prSet>
      <dgm:spPr/>
    </dgm:pt>
  </dgm:ptLst>
  <dgm:cxnLst>
    <dgm:cxn modelId="{B9199B67-98DA-45C6-AFF7-E896D8E1A65C}" type="presOf" srcId="{6433954B-DA57-489B-8EEC-74469AA20CF8}" destId="{05AD90B4-ADA4-44F8-81E9-0E534C81BB67}" srcOrd="0" destOrd="0" presId="urn:microsoft.com/office/officeart/2005/8/layout/vList2"/>
    <dgm:cxn modelId="{C8891E82-6227-47FE-B03D-87895C137CCB}" srcId="{2D92AB7E-5F2E-4ACF-9242-6EFEAA22B190}" destId="{3CB51B95-BD0A-4167-AD63-9D385A4D64D8}" srcOrd="0" destOrd="0" parTransId="{8165A8A4-1BEF-4E57-B274-2CD02159AD28}" sibTransId="{FEBCA9A1-9809-4FA4-BA66-E43BE84EC458}"/>
    <dgm:cxn modelId="{D12A4F25-3E22-4C99-BB70-37CE2902EB09}" type="presOf" srcId="{327926EA-45C0-467B-AB70-C3AAFC17E5AD}" destId="{55B085E9-A71D-4061-90A2-627C07B10E8A}" srcOrd="0" destOrd="0" presId="urn:microsoft.com/office/officeart/2005/8/layout/vList2"/>
    <dgm:cxn modelId="{3CD8C039-8E57-4571-A23A-902309D51D15}" srcId="{2D92AB7E-5F2E-4ACF-9242-6EFEAA22B190}" destId="{327926EA-45C0-467B-AB70-C3AAFC17E5AD}" srcOrd="1" destOrd="0" parTransId="{1F5C7C45-E9AE-4983-AFF4-2568BD7D31F2}" sibTransId="{AC2662D4-60D9-4CD7-928F-E41FE8E74E0B}"/>
    <dgm:cxn modelId="{7930AE9F-739C-4557-8572-CED84DF0E050}" srcId="{2D92AB7E-5F2E-4ACF-9242-6EFEAA22B190}" destId="{6433954B-DA57-489B-8EEC-74469AA20CF8}" srcOrd="2" destOrd="0" parTransId="{DD72AE51-AFA3-4EAD-9B88-197C5B5AEEFA}" sibTransId="{3B7205F0-3266-415E-9EEF-C308D66FA697}"/>
    <dgm:cxn modelId="{87233631-0CCD-4C31-819E-8E7D7984D274}" type="presOf" srcId="{620514FB-C24C-4C73-B573-A9B2E8864725}" destId="{7A9F08FF-80CB-4C9D-A812-69A686B9699E}"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C7F205C6-5C59-4CCC-8ED3-0CFDE22D0534}" type="presOf" srcId="{3CB51B95-BD0A-4167-AD63-9D385A4D64D8}" destId="{6B50960F-F995-4C78-947F-4F34BAFBA087}" srcOrd="0" destOrd="0" presId="urn:microsoft.com/office/officeart/2005/8/layout/vList2"/>
    <dgm:cxn modelId="{98E999F1-7AB7-4AD2-8AE5-5F455BAD05D1}" type="presOf" srcId="{A1C24D68-032A-4EBF-A3F3-83E79FD55F38}" destId="{3158E339-3B44-41F6-ADB4-1274D24A9FF3}" srcOrd="0" destOrd="0" presId="urn:microsoft.com/office/officeart/2005/8/layout/vList2"/>
    <dgm:cxn modelId="{80D307BE-DE9B-4897-BD9C-96F6C062C33D}" srcId="{2D92AB7E-5F2E-4ACF-9242-6EFEAA22B190}" destId="{A1C24D68-032A-4EBF-A3F3-83E79FD55F38}" srcOrd="3" destOrd="0" parTransId="{CA6E1A7B-95A2-45AC-8A6E-0E2D1A1B87BC}" sibTransId="{EEEC3C3C-187B-4F46-BE89-BC2734B8A66A}"/>
    <dgm:cxn modelId="{B22DD475-7D6B-4E39-901F-E56C76B75901}" srcId="{2D92AB7E-5F2E-4ACF-9242-6EFEAA22B190}" destId="{620514FB-C24C-4C73-B573-A9B2E8864725}" srcOrd="4" destOrd="0" parTransId="{001CC163-4141-4FE0-962F-49E3BE0EB90E}" sibTransId="{BDC87C4C-7EA4-4E68-9C31-51204C19F2E4}"/>
    <dgm:cxn modelId="{C468D00E-C925-4A7A-9BA7-8FE9AA14ED08}" type="presParOf" srcId="{504039EE-73F1-4705-98A9-7715827BD671}" destId="{6B50960F-F995-4C78-947F-4F34BAFBA087}" srcOrd="0" destOrd="0" presId="urn:microsoft.com/office/officeart/2005/8/layout/vList2"/>
    <dgm:cxn modelId="{2DAD2D2A-0E9C-43FF-87AA-CDC105BCAAE2}" type="presParOf" srcId="{504039EE-73F1-4705-98A9-7715827BD671}" destId="{0097FD0B-2025-4EEE-8547-7A59D1E55A73}" srcOrd="1" destOrd="0" presId="urn:microsoft.com/office/officeart/2005/8/layout/vList2"/>
    <dgm:cxn modelId="{80E2D72D-CF70-46E7-B7E1-337B4E4ECBB6}" type="presParOf" srcId="{504039EE-73F1-4705-98A9-7715827BD671}" destId="{55B085E9-A71D-4061-90A2-627C07B10E8A}" srcOrd="2" destOrd="0" presId="urn:microsoft.com/office/officeart/2005/8/layout/vList2"/>
    <dgm:cxn modelId="{D4F96027-EDE6-44EE-889A-C5907F88987D}" type="presParOf" srcId="{504039EE-73F1-4705-98A9-7715827BD671}" destId="{91EB0017-A2F3-4DC1-A00C-254657C49499}" srcOrd="3" destOrd="0" presId="urn:microsoft.com/office/officeart/2005/8/layout/vList2"/>
    <dgm:cxn modelId="{6BC3255F-46AB-4384-972F-1EF8BFCF7887}" type="presParOf" srcId="{504039EE-73F1-4705-98A9-7715827BD671}" destId="{05AD90B4-ADA4-44F8-81E9-0E534C81BB67}" srcOrd="4" destOrd="0" presId="urn:microsoft.com/office/officeart/2005/8/layout/vList2"/>
    <dgm:cxn modelId="{999549F2-4E7B-493E-B285-B4EB89750B5E}" type="presParOf" srcId="{504039EE-73F1-4705-98A9-7715827BD671}" destId="{9C74FDCF-B48D-4E78-A237-C652F7343544}" srcOrd="5" destOrd="0" presId="urn:microsoft.com/office/officeart/2005/8/layout/vList2"/>
    <dgm:cxn modelId="{57D9D30D-8E57-45F0-8E84-D8CD1591F425}" type="presParOf" srcId="{504039EE-73F1-4705-98A9-7715827BD671}" destId="{3158E339-3B44-41F6-ADB4-1274D24A9FF3}" srcOrd="6" destOrd="0" presId="urn:microsoft.com/office/officeart/2005/8/layout/vList2"/>
    <dgm:cxn modelId="{329671F1-E623-4843-9240-D178681AC3AB}" type="presParOf" srcId="{504039EE-73F1-4705-98A9-7715827BD671}" destId="{2488FC34-7A03-4918-9C47-6CEF1BBBF6E5}" srcOrd="7" destOrd="0" presId="urn:microsoft.com/office/officeart/2005/8/layout/vList2"/>
    <dgm:cxn modelId="{4CB4A7FE-75D1-4F9D-A39B-6C19D2DBF19D}" type="presParOf" srcId="{504039EE-73F1-4705-98A9-7715827BD671}" destId="{7A9F08FF-80CB-4C9D-A812-69A686B969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C482120B-60E8-446B-A8D4-947F57F76421}">
      <dgm:prSet/>
      <dgm:spPr/>
      <dgm:t>
        <a:bodyPr/>
        <a:lstStyle/>
        <a:p>
          <a:r>
            <a:rPr lang="tr-TR" dirty="0"/>
            <a:t>Güney Hindistan, Güney Çin, Güneydoğu Asya, Japonya ve Mançurya’da görülür.</a:t>
          </a:r>
        </a:p>
      </dgm:t>
    </dgm:pt>
    <dgm:pt modelId="{9686299D-309D-4143-9BCA-610A267EAA30}" type="parTrans" cxnId="{1CCB7C6C-7513-4391-8017-9E7A5B98B262}">
      <dgm:prSet/>
      <dgm:spPr/>
    </dgm:pt>
    <dgm:pt modelId="{56B3FF74-D671-4FDF-87F0-21966AAD2DAD}" type="sibTrans" cxnId="{1CCB7C6C-7513-4391-8017-9E7A5B98B262}">
      <dgm:prSet/>
      <dgm:spPr/>
    </dgm:pt>
    <dgm:pt modelId="{EF70E8CA-F392-4DDB-850D-E97E1784FC49}">
      <dgm:prSet/>
      <dgm:spPr/>
      <dgm:t>
        <a:bodyPr/>
        <a:lstStyle/>
        <a:p>
          <a:r>
            <a:rPr lang="tr-TR" dirty="0"/>
            <a:t>Bu bölgeler muson rüzgarlarının etkisi altındadır.</a:t>
          </a:r>
        </a:p>
      </dgm:t>
    </dgm:pt>
    <dgm:pt modelId="{80424DBB-E4E9-4804-ACE9-BAC895001AEB}" type="parTrans" cxnId="{C0FEF700-E262-4341-B937-857A365AB54F}">
      <dgm:prSet/>
      <dgm:spPr/>
    </dgm:pt>
    <dgm:pt modelId="{F804BE6F-0212-4D68-BE26-0C2DDC70ED32}" type="sibTrans" cxnId="{C0FEF700-E262-4341-B937-857A365AB54F}">
      <dgm:prSet/>
      <dgm:spPr/>
    </dgm:pt>
    <dgm:pt modelId="{504039EE-73F1-4705-98A9-7715827BD671}" type="pres">
      <dgm:prSet presAssocID="{2D92AB7E-5F2E-4ACF-9242-6EFEAA22B190}" presName="linear" presStyleCnt="0">
        <dgm:presLayoutVars>
          <dgm:animLvl val="lvl"/>
          <dgm:resizeHandles val="exact"/>
        </dgm:presLayoutVars>
      </dgm:prSet>
      <dgm:spPr/>
    </dgm:pt>
    <dgm:pt modelId="{65CD4003-1B5B-4D25-8D8E-B280B12D1EAB}" type="pres">
      <dgm:prSet presAssocID="{C482120B-60E8-446B-A8D4-947F57F76421}" presName="parentText" presStyleLbl="node1" presStyleIdx="0" presStyleCnt="2">
        <dgm:presLayoutVars>
          <dgm:chMax val="0"/>
          <dgm:bulletEnabled val="1"/>
        </dgm:presLayoutVars>
      </dgm:prSet>
      <dgm:spPr/>
    </dgm:pt>
    <dgm:pt modelId="{1CD71D6C-A789-4F53-9BD0-AB8085AED749}" type="pres">
      <dgm:prSet presAssocID="{56B3FF74-D671-4FDF-87F0-21966AAD2DAD}" presName="spacer" presStyleCnt="0"/>
      <dgm:spPr/>
    </dgm:pt>
    <dgm:pt modelId="{9D41537E-694C-49FC-9818-83704033BD96}" type="pres">
      <dgm:prSet presAssocID="{EF70E8CA-F392-4DDB-850D-E97E1784FC49}" presName="parentText" presStyleLbl="node1" presStyleIdx="1" presStyleCnt="2">
        <dgm:presLayoutVars>
          <dgm:chMax val="0"/>
          <dgm:bulletEnabled val="1"/>
        </dgm:presLayoutVars>
      </dgm:prSet>
      <dgm:spPr/>
    </dgm:pt>
  </dgm:ptLst>
  <dgm:cxnLst>
    <dgm:cxn modelId="{7151B579-3970-4D5C-8531-C01DE15F085B}" type="presOf" srcId="{EF70E8CA-F392-4DDB-850D-E97E1784FC49}" destId="{9D41537E-694C-49FC-9818-83704033BD96}" srcOrd="0" destOrd="0" presId="urn:microsoft.com/office/officeart/2005/8/layout/vList2"/>
    <dgm:cxn modelId="{C0FEF700-E262-4341-B937-857A365AB54F}" srcId="{2D92AB7E-5F2E-4ACF-9242-6EFEAA22B190}" destId="{EF70E8CA-F392-4DDB-850D-E97E1784FC49}" srcOrd="1" destOrd="0" parTransId="{80424DBB-E4E9-4804-ACE9-BAC895001AEB}" sibTransId="{F804BE6F-0212-4D68-BE26-0C2DDC70ED32}"/>
    <dgm:cxn modelId="{D197936B-5AA7-4105-8F0C-8568E4F8E852}" type="presOf" srcId="{2D92AB7E-5F2E-4ACF-9242-6EFEAA22B190}" destId="{504039EE-73F1-4705-98A9-7715827BD671}" srcOrd="0" destOrd="0" presId="urn:microsoft.com/office/officeart/2005/8/layout/vList2"/>
    <dgm:cxn modelId="{1CCB7C6C-7513-4391-8017-9E7A5B98B262}" srcId="{2D92AB7E-5F2E-4ACF-9242-6EFEAA22B190}" destId="{C482120B-60E8-446B-A8D4-947F57F76421}" srcOrd="0" destOrd="0" parTransId="{9686299D-309D-4143-9BCA-610A267EAA30}" sibTransId="{56B3FF74-D671-4FDF-87F0-21966AAD2DAD}"/>
    <dgm:cxn modelId="{62A63A0D-1495-4546-ADA9-ABF74DCE3C16}" type="presOf" srcId="{C482120B-60E8-446B-A8D4-947F57F76421}" destId="{65CD4003-1B5B-4D25-8D8E-B280B12D1EAB}" srcOrd="0" destOrd="0" presId="urn:microsoft.com/office/officeart/2005/8/layout/vList2"/>
    <dgm:cxn modelId="{36B27B61-254F-47A4-AB76-4DF3E66A78EF}" type="presParOf" srcId="{504039EE-73F1-4705-98A9-7715827BD671}" destId="{65CD4003-1B5B-4D25-8D8E-B280B12D1EAB}" srcOrd="0" destOrd="0" presId="urn:microsoft.com/office/officeart/2005/8/layout/vList2"/>
    <dgm:cxn modelId="{8743D518-129C-4F86-80AA-3143E39A6037}" type="presParOf" srcId="{504039EE-73F1-4705-98A9-7715827BD671}" destId="{1CD71D6C-A789-4F53-9BD0-AB8085AED749}" srcOrd="1" destOrd="0" presId="urn:microsoft.com/office/officeart/2005/8/layout/vList2"/>
    <dgm:cxn modelId="{4F611B21-C887-48D7-9C18-3419549EF90F}" type="presParOf" srcId="{504039EE-73F1-4705-98A9-7715827BD671}" destId="{9D41537E-694C-49FC-9818-83704033BD9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367C3942-2F2F-4F69-9853-941A131A8D18}">
      <dgm:prSet/>
      <dgm:spPr/>
      <dgm:t>
        <a:bodyPr/>
        <a:lstStyle/>
        <a:p>
          <a:r>
            <a:rPr lang="tr-TR" dirty="0"/>
            <a:t>Yıllık ortalama sıcaklık 15-20 derecedir.</a:t>
          </a:r>
        </a:p>
      </dgm:t>
    </dgm:pt>
    <dgm:pt modelId="{CC1B276C-A705-4E21-BDE4-E7384978F7D7}" type="parTrans" cxnId="{4921F0CC-9956-435D-8B87-B294101603F0}">
      <dgm:prSet/>
      <dgm:spPr/>
      <dgm:t>
        <a:bodyPr/>
        <a:lstStyle/>
        <a:p>
          <a:endParaRPr lang="tr-TR"/>
        </a:p>
      </dgm:t>
    </dgm:pt>
    <dgm:pt modelId="{40D3BA28-8C06-43B0-B346-9C42B5A605A4}" type="sibTrans" cxnId="{4921F0CC-9956-435D-8B87-B294101603F0}">
      <dgm:prSet/>
      <dgm:spPr/>
      <dgm:t>
        <a:bodyPr/>
        <a:lstStyle/>
        <a:p>
          <a:endParaRPr lang="tr-TR"/>
        </a:p>
      </dgm:t>
    </dgm:pt>
    <dgm:pt modelId="{F3CF4D0A-5F95-4CCF-A9A6-39EC5B21E99F}">
      <dgm:prSet/>
      <dgm:spPr/>
      <dgm:t>
        <a:bodyPr/>
        <a:lstStyle/>
        <a:p>
          <a:r>
            <a:rPr lang="tr-TR" dirty="0"/>
            <a:t>Alçak enlemlerde sıcaklık yüksektir.</a:t>
          </a:r>
        </a:p>
      </dgm:t>
    </dgm:pt>
    <dgm:pt modelId="{A26295C0-8164-4656-8366-595F9B30A2E8}" type="parTrans" cxnId="{09079676-1367-4780-B6CF-6673B605FBC1}">
      <dgm:prSet/>
      <dgm:spPr/>
      <dgm:t>
        <a:bodyPr/>
        <a:lstStyle/>
        <a:p>
          <a:endParaRPr lang="tr-TR"/>
        </a:p>
      </dgm:t>
    </dgm:pt>
    <dgm:pt modelId="{588E2017-9B85-4D3E-9B71-6C9694C72669}" type="sibTrans" cxnId="{09079676-1367-4780-B6CF-6673B605FBC1}">
      <dgm:prSet/>
      <dgm:spPr/>
      <dgm:t>
        <a:bodyPr/>
        <a:lstStyle/>
        <a:p>
          <a:endParaRPr lang="tr-TR"/>
        </a:p>
      </dgm:t>
    </dgm:pt>
    <dgm:pt modelId="{8EB4F32F-822C-419D-A90E-90B4F1804FB3}">
      <dgm:prSet/>
      <dgm:spPr/>
      <dgm:t>
        <a:bodyPr/>
        <a:lstStyle/>
        <a:p>
          <a:r>
            <a:rPr lang="tr-TR" dirty="0"/>
            <a:t>Kuzeye doğru kışlar daha sert geçer.</a:t>
          </a:r>
        </a:p>
      </dgm:t>
    </dgm:pt>
    <dgm:pt modelId="{AFE4E5DA-56F3-4872-B135-1F8F0F444232}" type="parTrans" cxnId="{2C126F1D-EEDB-4E5F-9908-9163CE017E37}">
      <dgm:prSet/>
      <dgm:spPr/>
      <dgm:t>
        <a:bodyPr/>
        <a:lstStyle/>
        <a:p>
          <a:endParaRPr lang="tr-TR"/>
        </a:p>
      </dgm:t>
    </dgm:pt>
    <dgm:pt modelId="{A761E087-B2E0-4D69-97C2-8F5E616D4D86}" type="sibTrans" cxnId="{2C126F1D-EEDB-4E5F-9908-9163CE017E37}">
      <dgm:prSet/>
      <dgm:spPr/>
      <dgm:t>
        <a:bodyPr/>
        <a:lstStyle/>
        <a:p>
          <a:endParaRPr lang="tr-TR"/>
        </a:p>
      </dgm:t>
    </dgm:pt>
    <dgm:pt modelId="{B1342D15-A64A-4F8A-9739-FD673C2AD435}">
      <dgm:prSet/>
      <dgm:spPr/>
      <dgm:t>
        <a:bodyPr/>
        <a:lstStyle/>
        <a:p>
          <a:r>
            <a:rPr lang="tr-TR" dirty="0"/>
            <a:t>Muson rüzgarlarının esme yönüne paralel olarak yazlar yağışlı, kışlar kuraktır.</a:t>
          </a:r>
        </a:p>
      </dgm:t>
    </dgm:pt>
    <dgm:pt modelId="{4D16E18B-C6F7-435C-9364-B39B71A7718A}" type="parTrans" cxnId="{D119ED05-A902-46BE-B785-4B52509038BB}">
      <dgm:prSet/>
      <dgm:spPr/>
      <dgm:t>
        <a:bodyPr/>
        <a:lstStyle/>
        <a:p>
          <a:endParaRPr lang="tr-TR"/>
        </a:p>
      </dgm:t>
    </dgm:pt>
    <dgm:pt modelId="{0C74977D-9B3E-4DE2-8E52-C97308843A71}" type="sibTrans" cxnId="{D119ED05-A902-46BE-B785-4B52509038BB}">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E82B1DC6-3A6B-4F04-A083-42500068F769}" type="pres">
      <dgm:prSet presAssocID="{367C3942-2F2F-4F69-9853-941A131A8D18}" presName="parentText" presStyleLbl="node1" presStyleIdx="0" presStyleCnt="4">
        <dgm:presLayoutVars>
          <dgm:chMax val="0"/>
          <dgm:bulletEnabled val="1"/>
        </dgm:presLayoutVars>
      </dgm:prSet>
      <dgm:spPr/>
    </dgm:pt>
    <dgm:pt modelId="{21FBB718-9CCF-4CEC-B37D-D1E34490B117}" type="pres">
      <dgm:prSet presAssocID="{40D3BA28-8C06-43B0-B346-9C42B5A605A4}" presName="spacer" presStyleCnt="0"/>
      <dgm:spPr/>
    </dgm:pt>
    <dgm:pt modelId="{D077B855-5609-4514-988B-2B287B3B2D2E}" type="pres">
      <dgm:prSet presAssocID="{F3CF4D0A-5F95-4CCF-A9A6-39EC5B21E99F}" presName="parentText" presStyleLbl="node1" presStyleIdx="1" presStyleCnt="4">
        <dgm:presLayoutVars>
          <dgm:chMax val="0"/>
          <dgm:bulletEnabled val="1"/>
        </dgm:presLayoutVars>
      </dgm:prSet>
      <dgm:spPr/>
    </dgm:pt>
    <dgm:pt modelId="{A7B43E69-DF29-4AFF-907D-A03D44D84124}" type="pres">
      <dgm:prSet presAssocID="{588E2017-9B85-4D3E-9B71-6C9694C72669}" presName="spacer" presStyleCnt="0"/>
      <dgm:spPr/>
    </dgm:pt>
    <dgm:pt modelId="{9FD5F364-EDB6-4A1F-8B11-894CB0CBCEA3}" type="pres">
      <dgm:prSet presAssocID="{8EB4F32F-822C-419D-A90E-90B4F1804FB3}" presName="parentText" presStyleLbl="node1" presStyleIdx="2" presStyleCnt="4">
        <dgm:presLayoutVars>
          <dgm:chMax val="0"/>
          <dgm:bulletEnabled val="1"/>
        </dgm:presLayoutVars>
      </dgm:prSet>
      <dgm:spPr/>
    </dgm:pt>
    <dgm:pt modelId="{9EBF39EB-F04F-4AEF-8E14-FA4B83AB49CA}" type="pres">
      <dgm:prSet presAssocID="{A761E087-B2E0-4D69-97C2-8F5E616D4D86}" presName="spacer" presStyleCnt="0"/>
      <dgm:spPr/>
    </dgm:pt>
    <dgm:pt modelId="{84706A04-9D8E-43D4-8C61-F2FAA0F80F8F}" type="pres">
      <dgm:prSet presAssocID="{B1342D15-A64A-4F8A-9739-FD673C2AD435}" presName="parentText" presStyleLbl="node1" presStyleIdx="3" presStyleCnt="4">
        <dgm:presLayoutVars>
          <dgm:chMax val="0"/>
          <dgm:bulletEnabled val="1"/>
        </dgm:presLayoutVars>
      </dgm:prSet>
      <dgm:spPr/>
    </dgm:pt>
  </dgm:ptLst>
  <dgm:cxnLst>
    <dgm:cxn modelId="{D119ED05-A902-46BE-B785-4B52509038BB}" srcId="{2D92AB7E-5F2E-4ACF-9242-6EFEAA22B190}" destId="{B1342D15-A64A-4F8A-9739-FD673C2AD435}" srcOrd="3" destOrd="0" parTransId="{4D16E18B-C6F7-435C-9364-B39B71A7718A}" sibTransId="{0C74977D-9B3E-4DE2-8E52-C97308843A71}"/>
    <dgm:cxn modelId="{70564C3D-7BB4-4D59-B70C-B47DE1D36269}" type="presOf" srcId="{367C3942-2F2F-4F69-9853-941A131A8D18}" destId="{E82B1DC6-3A6B-4F04-A083-42500068F769}" srcOrd="0" destOrd="0" presId="urn:microsoft.com/office/officeart/2005/8/layout/vList2"/>
    <dgm:cxn modelId="{333F99D3-93B7-411E-A706-BEB47295F9C0}" type="presOf" srcId="{B1342D15-A64A-4F8A-9739-FD673C2AD435}" destId="{84706A04-9D8E-43D4-8C61-F2FAA0F80F8F}" srcOrd="0" destOrd="0" presId="urn:microsoft.com/office/officeart/2005/8/layout/vList2"/>
    <dgm:cxn modelId="{4921F0CC-9956-435D-8B87-B294101603F0}" srcId="{2D92AB7E-5F2E-4ACF-9242-6EFEAA22B190}" destId="{367C3942-2F2F-4F69-9853-941A131A8D18}" srcOrd="0" destOrd="0" parTransId="{CC1B276C-A705-4E21-BDE4-E7384978F7D7}" sibTransId="{40D3BA28-8C06-43B0-B346-9C42B5A605A4}"/>
    <dgm:cxn modelId="{09079676-1367-4780-B6CF-6673B605FBC1}" srcId="{2D92AB7E-5F2E-4ACF-9242-6EFEAA22B190}" destId="{F3CF4D0A-5F95-4CCF-A9A6-39EC5B21E99F}" srcOrd="1" destOrd="0" parTransId="{A26295C0-8164-4656-8366-595F9B30A2E8}" sibTransId="{588E2017-9B85-4D3E-9B71-6C9694C72669}"/>
    <dgm:cxn modelId="{0573D2D1-44B1-4A92-9AEA-88F5FCABEB4C}" type="presOf" srcId="{8EB4F32F-822C-419D-A90E-90B4F1804FB3}" destId="{9FD5F364-EDB6-4A1F-8B11-894CB0CBCEA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2C126F1D-EEDB-4E5F-9908-9163CE017E37}" srcId="{2D92AB7E-5F2E-4ACF-9242-6EFEAA22B190}" destId="{8EB4F32F-822C-419D-A90E-90B4F1804FB3}" srcOrd="2" destOrd="0" parTransId="{AFE4E5DA-56F3-4872-B135-1F8F0F444232}" sibTransId="{A761E087-B2E0-4D69-97C2-8F5E616D4D86}"/>
    <dgm:cxn modelId="{BF0C43B4-652B-4A88-BA97-8813071A6B3D}" type="presOf" srcId="{F3CF4D0A-5F95-4CCF-A9A6-39EC5B21E99F}" destId="{D077B855-5609-4514-988B-2B287B3B2D2E}" srcOrd="0" destOrd="0" presId="urn:microsoft.com/office/officeart/2005/8/layout/vList2"/>
    <dgm:cxn modelId="{4201EB54-7760-4D87-88A9-20E1549A02FA}" type="presParOf" srcId="{504039EE-73F1-4705-98A9-7715827BD671}" destId="{E82B1DC6-3A6B-4F04-A083-42500068F769}" srcOrd="0" destOrd="0" presId="urn:microsoft.com/office/officeart/2005/8/layout/vList2"/>
    <dgm:cxn modelId="{C0C83DC1-BDE5-4FF8-AAC0-1603FC34DB5F}" type="presParOf" srcId="{504039EE-73F1-4705-98A9-7715827BD671}" destId="{21FBB718-9CCF-4CEC-B37D-D1E34490B117}" srcOrd="1" destOrd="0" presId="urn:microsoft.com/office/officeart/2005/8/layout/vList2"/>
    <dgm:cxn modelId="{1864B25F-6BE3-4CFE-87A9-829DC1ABFD5B}" type="presParOf" srcId="{504039EE-73F1-4705-98A9-7715827BD671}" destId="{D077B855-5609-4514-988B-2B287B3B2D2E}" srcOrd="2" destOrd="0" presId="urn:microsoft.com/office/officeart/2005/8/layout/vList2"/>
    <dgm:cxn modelId="{BA6AF555-29BB-44BA-8C1B-478A8B785E4C}" type="presParOf" srcId="{504039EE-73F1-4705-98A9-7715827BD671}" destId="{A7B43E69-DF29-4AFF-907D-A03D44D84124}" srcOrd="3" destOrd="0" presId="urn:microsoft.com/office/officeart/2005/8/layout/vList2"/>
    <dgm:cxn modelId="{601FB1BC-B4DB-4B2B-B308-EB610A07B44F}" type="presParOf" srcId="{504039EE-73F1-4705-98A9-7715827BD671}" destId="{9FD5F364-EDB6-4A1F-8B11-894CB0CBCEA3}" srcOrd="4" destOrd="0" presId="urn:microsoft.com/office/officeart/2005/8/layout/vList2"/>
    <dgm:cxn modelId="{5771F56E-7850-4F18-A910-E2F44B8B996B}" type="presParOf" srcId="{504039EE-73F1-4705-98A9-7715827BD671}" destId="{9EBF39EB-F04F-4AEF-8E14-FA4B83AB49CA}" srcOrd="5" destOrd="0" presId="urn:microsoft.com/office/officeart/2005/8/layout/vList2"/>
    <dgm:cxn modelId="{F90E37DC-C85E-4336-8652-1EADC4383D52}" type="presParOf" srcId="{504039EE-73F1-4705-98A9-7715827BD671}" destId="{84706A04-9D8E-43D4-8C61-F2FAA0F80F8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Kıyı bölgeleri ile dağların denize bakan yamaçlarında yağış miktarı artar.</a:t>
          </a:r>
        </a:p>
      </dgm:t>
    </dgm:pt>
    <dgm:pt modelId="{8A5FBF58-698D-4B5C-A5DD-DBDC028981B1}" type="parTrans" cxnId="{BF462C32-9D00-4A58-89A2-F349BEFB861C}">
      <dgm:prSet/>
      <dgm:spPr/>
    </dgm:pt>
    <dgm:pt modelId="{D012B1FE-90AF-4A1D-A69E-64CFD5597F48}" type="sibTrans" cxnId="{BF462C32-9D00-4A58-89A2-F349BEFB861C}">
      <dgm:prSet/>
      <dgm:spPr/>
    </dgm:pt>
    <dgm:pt modelId="{95CC225F-088D-4693-A2D5-B0F93A06E815}">
      <dgm:prSet/>
      <dgm:spPr/>
      <dgm:t>
        <a:bodyPr/>
        <a:lstStyle/>
        <a:p>
          <a:r>
            <a:rPr lang="tr-TR" dirty="0"/>
            <a:t>Hindistan’ın kuzeydoğusunda yer alan Çerapunçi 12.000 mm yağış ile Dünya’nın en fazla yağış alan yeridir.</a:t>
          </a:r>
        </a:p>
      </dgm:t>
    </dgm:pt>
    <dgm:pt modelId="{CD8D261B-B40E-4636-82BD-094D4F35730D}" type="parTrans" cxnId="{5A4C268B-A956-4ED3-AEC1-9B298A245BF7}">
      <dgm:prSet/>
      <dgm:spPr/>
    </dgm:pt>
    <dgm:pt modelId="{9345AACA-25E3-42AB-8122-20C7B6B91292}" type="sibTrans" cxnId="{5A4C268B-A956-4ED3-AEC1-9B298A245BF7}">
      <dgm:prSet/>
      <dgm:spPr/>
    </dgm:pt>
    <dgm:pt modelId="{7E0DE2F0-AF59-4DC8-9740-A569548B3685}">
      <dgm:prSet/>
      <dgm:spPr/>
      <dgm:t>
        <a:bodyPr/>
        <a:lstStyle/>
        <a:p>
          <a:r>
            <a:rPr lang="tr-TR" dirty="0"/>
            <a:t>Kıyı kesimlerinde kışın yaprağını döken ormanlar, kuzeye doğru savanlar görülür.</a:t>
          </a:r>
        </a:p>
      </dgm:t>
    </dgm:pt>
    <dgm:pt modelId="{30C2DEEC-6C56-49A9-BCB2-EB56DC193190}" type="parTrans" cxnId="{E2FFD655-DDEC-44D5-8805-9FB02854507F}">
      <dgm:prSet/>
      <dgm:spPr/>
    </dgm:pt>
    <dgm:pt modelId="{10D391EF-D5E0-405B-90B4-E9086427947B}" type="sibTrans" cxnId="{E2FFD655-DDEC-44D5-8805-9FB02854507F}">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3">
        <dgm:presLayoutVars>
          <dgm:chMax val="0"/>
          <dgm:bulletEnabled val="1"/>
        </dgm:presLayoutVars>
      </dgm:prSet>
      <dgm:spPr/>
    </dgm:pt>
    <dgm:pt modelId="{FD7C3894-45E0-439C-A47A-2FE616E9819F}" type="pres">
      <dgm:prSet presAssocID="{D012B1FE-90AF-4A1D-A69E-64CFD5597F48}" presName="spacer" presStyleCnt="0"/>
      <dgm:spPr/>
    </dgm:pt>
    <dgm:pt modelId="{4F051CE8-C221-4892-A148-527D30B7D22B}" type="pres">
      <dgm:prSet presAssocID="{95CC225F-088D-4693-A2D5-B0F93A06E815}" presName="parentText" presStyleLbl="node1" presStyleIdx="1" presStyleCnt="3">
        <dgm:presLayoutVars>
          <dgm:chMax val="0"/>
          <dgm:bulletEnabled val="1"/>
        </dgm:presLayoutVars>
      </dgm:prSet>
      <dgm:spPr/>
    </dgm:pt>
    <dgm:pt modelId="{6A077F0E-E177-48A6-8A45-1A64AE2E61D5}" type="pres">
      <dgm:prSet presAssocID="{9345AACA-25E3-42AB-8122-20C7B6B91292}" presName="spacer" presStyleCnt="0"/>
      <dgm:spPr/>
    </dgm:pt>
    <dgm:pt modelId="{B39BDEA6-E3C9-470A-BFA4-C94F438B8824}" type="pres">
      <dgm:prSet presAssocID="{7E0DE2F0-AF59-4DC8-9740-A569548B3685}" presName="parentText" presStyleLbl="node1" presStyleIdx="2" presStyleCnt="3">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8BE0D624-1A03-4846-9D63-A23CD225FDB1}" type="presOf" srcId="{7E0DE2F0-AF59-4DC8-9740-A569548B3685}" destId="{B39BDEA6-E3C9-470A-BFA4-C94F438B8824}" srcOrd="0" destOrd="0" presId="urn:microsoft.com/office/officeart/2005/8/layout/vList2"/>
    <dgm:cxn modelId="{1A441115-7BAC-4B52-BF4B-A19F1687D392}" type="presOf" srcId="{95CC225F-088D-4693-A2D5-B0F93A06E815}" destId="{4F051CE8-C221-4892-A148-527D30B7D22B}"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E2FFD655-DDEC-44D5-8805-9FB02854507F}" srcId="{2D92AB7E-5F2E-4ACF-9242-6EFEAA22B190}" destId="{7E0DE2F0-AF59-4DC8-9740-A569548B3685}" srcOrd="2" destOrd="0" parTransId="{30C2DEEC-6C56-49A9-BCB2-EB56DC193190}" sibTransId="{10D391EF-D5E0-405B-90B4-E9086427947B}"/>
    <dgm:cxn modelId="{5A4C268B-A956-4ED3-AEC1-9B298A245BF7}" srcId="{2D92AB7E-5F2E-4ACF-9242-6EFEAA22B190}" destId="{95CC225F-088D-4693-A2D5-B0F93A06E815}" srcOrd="1" destOrd="0" parTransId="{CD8D261B-B40E-4636-82BD-094D4F35730D}" sibTransId="{9345AACA-25E3-42AB-8122-20C7B6B91292}"/>
    <dgm:cxn modelId="{D7C83484-07C8-4323-947C-13047CB1B5E5}" type="presParOf" srcId="{504039EE-73F1-4705-98A9-7715827BD671}" destId="{DC939E10-6DF3-4395-8082-823F2E090A53}" srcOrd="0" destOrd="0" presId="urn:microsoft.com/office/officeart/2005/8/layout/vList2"/>
    <dgm:cxn modelId="{721DB599-E1A2-4B72-8E02-98B9BAB0E6D8}" type="presParOf" srcId="{504039EE-73F1-4705-98A9-7715827BD671}" destId="{FD7C3894-45E0-439C-A47A-2FE616E9819F}" srcOrd="1" destOrd="0" presId="urn:microsoft.com/office/officeart/2005/8/layout/vList2"/>
    <dgm:cxn modelId="{667F20B1-4B0D-4447-9D16-3AECEDFF457A}" type="presParOf" srcId="{504039EE-73F1-4705-98A9-7715827BD671}" destId="{4F051CE8-C221-4892-A148-527D30B7D22B}" srcOrd="2" destOrd="0" presId="urn:microsoft.com/office/officeart/2005/8/layout/vList2"/>
    <dgm:cxn modelId="{4B16F26E-2C72-4304-8E1E-7F02A6ABE872}" type="presParOf" srcId="{504039EE-73F1-4705-98A9-7715827BD671}" destId="{6A077F0E-E177-48A6-8A45-1A64AE2E61D5}" srcOrd="3" destOrd="0" presId="urn:microsoft.com/office/officeart/2005/8/layout/vList2"/>
    <dgm:cxn modelId="{EE37F055-B4E6-4906-8BFD-C99C270410ED}" type="presParOf" srcId="{504039EE-73F1-4705-98A9-7715827BD671}" destId="{B39BDEA6-E3C9-470A-BFA4-C94F438B882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Dönenceler civarında, kıta içlerinde etrafı dağlarla çevrili alanlarda görülür.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C4FC757A-67D5-4E56-BE70-143CBDD9A0D7}">
      <dgm:prSet/>
      <dgm:spPr/>
      <dgm:t>
        <a:bodyPr/>
        <a:lstStyle/>
        <a:p>
          <a:r>
            <a:rPr lang="tr-TR" dirty="0"/>
            <a:t>Afrika’da Büyük Sahra,</a:t>
          </a:r>
        </a:p>
      </dgm:t>
    </dgm:pt>
    <dgm:pt modelId="{D00CB176-DC92-4CFD-8797-E6FDF3183D2D}" type="parTrans" cxnId="{844A8A2E-3CF3-421A-8962-8A16B0E9543C}">
      <dgm:prSet/>
      <dgm:spPr/>
      <dgm:t>
        <a:bodyPr/>
        <a:lstStyle/>
        <a:p>
          <a:endParaRPr lang="tr-TR"/>
        </a:p>
      </dgm:t>
    </dgm:pt>
    <dgm:pt modelId="{D2E9D4AF-EA0A-49D8-BC08-6F9D17615E36}" type="sibTrans" cxnId="{844A8A2E-3CF3-421A-8962-8A16B0E9543C}">
      <dgm:prSet/>
      <dgm:spPr/>
      <dgm:t>
        <a:bodyPr/>
        <a:lstStyle/>
        <a:p>
          <a:endParaRPr lang="tr-TR"/>
        </a:p>
      </dgm:t>
    </dgm:pt>
    <dgm:pt modelId="{9FF4E4CF-1D37-4821-A9C7-10DB0E02E02E}">
      <dgm:prSet/>
      <dgm:spPr/>
      <dgm:t>
        <a:bodyPr/>
        <a:lstStyle/>
        <a:p>
          <a:r>
            <a:rPr lang="tr-TR" dirty="0"/>
            <a:t>Orta Doğu’da Necef,</a:t>
          </a:r>
        </a:p>
      </dgm:t>
    </dgm:pt>
    <dgm:pt modelId="{323F028F-1DC9-4DEA-9F98-5F593AAF8ED7}" type="parTrans" cxnId="{3FB9694C-F3B1-43DB-B4E8-39FACA4A6AA5}">
      <dgm:prSet/>
      <dgm:spPr/>
      <dgm:t>
        <a:bodyPr/>
        <a:lstStyle/>
        <a:p>
          <a:endParaRPr lang="tr-TR"/>
        </a:p>
      </dgm:t>
    </dgm:pt>
    <dgm:pt modelId="{B32A61B2-C31B-4950-A80A-913A987831A9}" type="sibTrans" cxnId="{3FB9694C-F3B1-43DB-B4E8-39FACA4A6AA5}">
      <dgm:prSet/>
      <dgm:spPr/>
      <dgm:t>
        <a:bodyPr/>
        <a:lstStyle/>
        <a:p>
          <a:endParaRPr lang="tr-TR"/>
        </a:p>
      </dgm:t>
    </dgm:pt>
    <dgm:pt modelId="{7F997F30-86E4-4C80-83D0-992609284DA7}">
      <dgm:prSet/>
      <dgm:spPr/>
      <dgm:t>
        <a:bodyPr/>
        <a:lstStyle/>
        <a:p>
          <a:r>
            <a:rPr lang="tr-TR" dirty="0"/>
            <a:t>Asya’da Gobi, Taklamakan,</a:t>
          </a:r>
        </a:p>
      </dgm:t>
    </dgm:pt>
    <dgm:pt modelId="{A66A6BF8-8C27-4128-970B-6404F41187C3}" type="parTrans" cxnId="{6A62DFE7-E978-4B68-B984-9E152217A78E}">
      <dgm:prSet/>
      <dgm:spPr/>
      <dgm:t>
        <a:bodyPr/>
        <a:lstStyle/>
        <a:p>
          <a:endParaRPr lang="tr-TR"/>
        </a:p>
      </dgm:t>
    </dgm:pt>
    <dgm:pt modelId="{5D720733-B692-467F-8227-FFE9B56280F0}" type="sibTrans" cxnId="{6A62DFE7-E978-4B68-B984-9E152217A78E}">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4">
        <dgm:presLayoutVars>
          <dgm:chMax val="0"/>
          <dgm:bulletEnabled val="1"/>
        </dgm:presLayoutVars>
      </dgm:prSet>
      <dgm:spPr/>
    </dgm:pt>
    <dgm:pt modelId="{FD7C3894-45E0-439C-A47A-2FE616E9819F}" type="pres">
      <dgm:prSet presAssocID="{D012B1FE-90AF-4A1D-A69E-64CFD5597F48}" presName="spacer" presStyleCnt="0"/>
      <dgm:spPr/>
    </dgm:pt>
    <dgm:pt modelId="{357797AF-7395-4EFC-8EFB-87D21A1A2437}" type="pres">
      <dgm:prSet presAssocID="{C4FC757A-67D5-4E56-BE70-143CBDD9A0D7}" presName="parentText" presStyleLbl="node1" presStyleIdx="1" presStyleCnt="4">
        <dgm:presLayoutVars>
          <dgm:chMax val="0"/>
          <dgm:bulletEnabled val="1"/>
        </dgm:presLayoutVars>
      </dgm:prSet>
      <dgm:spPr/>
    </dgm:pt>
    <dgm:pt modelId="{1AA8D51E-AA6D-4F24-B458-E1BA19715FBE}" type="pres">
      <dgm:prSet presAssocID="{D2E9D4AF-EA0A-49D8-BC08-6F9D17615E36}" presName="spacer" presStyleCnt="0"/>
      <dgm:spPr/>
    </dgm:pt>
    <dgm:pt modelId="{5DAE0AE6-157F-4A80-9F99-1BD3046952BE}" type="pres">
      <dgm:prSet presAssocID="{9FF4E4CF-1D37-4821-A9C7-10DB0E02E02E}" presName="parentText" presStyleLbl="node1" presStyleIdx="2" presStyleCnt="4">
        <dgm:presLayoutVars>
          <dgm:chMax val="0"/>
          <dgm:bulletEnabled val="1"/>
        </dgm:presLayoutVars>
      </dgm:prSet>
      <dgm:spPr/>
    </dgm:pt>
    <dgm:pt modelId="{03E73F0B-A542-4EC5-9168-A82709EAE2DC}" type="pres">
      <dgm:prSet presAssocID="{B32A61B2-C31B-4950-A80A-913A987831A9}" presName="spacer" presStyleCnt="0"/>
      <dgm:spPr/>
    </dgm:pt>
    <dgm:pt modelId="{64472A77-704D-44C7-9551-4D63060B6559}" type="pres">
      <dgm:prSet presAssocID="{7F997F30-86E4-4C80-83D0-992609284DA7}" presName="parentText" presStyleLbl="node1" presStyleIdx="3" presStyleCnt="4">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E6D753F8-BAF5-43AC-BAA1-BF9DC6216EEC}" type="presOf" srcId="{9FF4E4CF-1D37-4821-A9C7-10DB0E02E02E}" destId="{5DAE0AE6-157F-4A80-9F99-1BD3046952BE}" srcOrd="0" destOrd="0" presId="urn:microsoft.com/office/officeart/2005/8/layout/vList2"/>
    <dgm:cxn modelId="{56C63AC1-A6CC-4C3F-84D7-73645B72CAC5}" type="presOf" srcId="{7F997F30-86E4-4C80-83D0-992609284DA7}" destId="{64472A77-704D-44C7-9551-4D63060B6559}" srcOrd="0" destOrd="0" presId="urn:microsoft.com/office/officeart/2005/8/layout/vList2"/>
    <dgm:cxn modelId="{3FB9694C-F3B1-43DB-B4E8-39FACA4A6AA5}" srcId="{2D92AB7E-5F2E-4ACF-9242-6EFEAA22B190}" destId="{9FF4E4CF-1D37-4821-A9C7-10DB0E02E02E}" srcOrd="2" destOrd="0" parTransId="{323F028F-1DC9-4DEA-9F98-5F593AAF8ED7}" sibTransId="{B32A61B2-C31B-4950-A80A-913A987831A9}"/>
    <dgm:cxn modelId="{6A62DFE7-E978-4B68-B984-9E152217A78E}" srcId="{2D92AB7E-5F2E-4ACF-9242-6EFEAA22B190}" destId="{7F997F30-86E4-4C80-83D0-992609284DA7}" srcOrd="3" destOrd="0" parTransId="{A66A6BF8-8C27-4128-970B-6404F41187C3}" sibTransId="{5D720733-B692-467F-8227-FFE9B56280F0}"/>
    <dgm:cxn modelId="{7885CB52-050D-4B1E-9340-6C7EDB70DCBF}" type="presOf" srcId="{C4FC757A-67D5-4E56-BE70-143CBDD9A0D7}" destId="{357797AF-7395-4EFC-8EFB-87D21A1A2437}"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844A8A2E-3CF3-421A-8962-8A16B0E9543C}" srcId="{2D92AB7E-5F2E-4ACF-9242-6EFEAA22B190}" destId="{C4FC757A-67D5-4E56-BE70-143CBDD9A0D7}" srcOrd="1" destOrd="0" parTransId="{D00CB176-DC92-4CFD-8797-E6FDF3183D2D}" sibTransId="{D2E9D4AF-EA0A-49D8-BC08-6F9D17615E36}"/>
    <dgm:cxn modelId="{D7C83484-07C8-4323-947C-13047CB1B5E5}" type="presParOf" srcId="{504039EE-73F1-4705-98A9-7715827BD671}" destId="{DC939E10-6DF3-4395-8082-823F2E090A53}" srcOrd="0" destOrd="0" presId="urn:microsoft.com/office/officeart/2005/8/layout/vList2"/>
    <dgm:cxn modelId="{0727CD9F-D641-4102-A875-73830E368152}" type="presParOf" srcId="{504039EE-73F1-4705-98A9-7715827BD671}" destId="{FD7C3894-45E0-439C-A47A-2FE616E9819F}" srcOrd="1" destOrd="0" presId="urn:microsoft.com/office/officeart/2005/8/layout/vList2"/>
    <dgm:cxn modelId="{CC9000AB-5853-421D-BCE4-1036851A0DA6}" type="presParOf" srcId="{504039EE-73F1-4705-98A9-7715827BD671}" destId="{357797AF-7395-4EFC-8EFB-87D21A1A2437}" srcOrd="2" destOrd="0" presId="urn:microsoft.com/office/officeart/2005/8/layout/vList2"/>
    <dgm:cxn modelId="{B7F64646-441C-463A-905B-8F6AD4F675E1}" type="presParOf" srcId="{504039EE-73F1-4705-98A9-7715827BD671}" destId="{1AA8D51E-AA6D-4F24-B458-E1BA19715FBE}" srcOrd="3" destOrd="0" presId="urn:microsoft.com/office/officeart/2005/8/layout/vList2"/>
    <dgm:cxn modelId="{C2E2E619-85C5-450B-B0B3-1EACB1D133DF}" type="presParOf" srcId="{504039EE-73F1-4705-98A9-7715827BD671}" destId="{5DAE0AE6-157F-4A80-9F99-1BD3046952BE}" srcOrd="4" destOrd="0" presId="urn:microsoft.com/office/officeart/2005/8/layout/vList2"/>
    <dgm:cxn modelId="{22A10D4C-F13E-4B83-89DE-78CB4C49036E}" type="presParOf" srcId="{504039EE-73F1-4705-98A9-7715827BD671}" destId="{03E73F0B-A542-4EC5-9168-A82709EAE2DC}" srcOrd="5" destOrd="0" presId="urn:microsoft.com/office/officeart/2005/8/layout/vList2"/>
    <dgm:cxn modelId="{B2ADB861-C796-4954-A00B-344618521772}" type="presParOf" srcId="{504039EE-73F1-4705-98A9-7715827BD671}" destId="{64472A77-704D-44C7-9551-4D63060B655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7193DFE3-3BE4-4E9F-B492-5384A47BC238}">
      <dgm:prSet/>
      <dgm:spPr/>
      <dgm:t>
        <a:bodyPr/>
        <a:lstStyle/>
        <a:p>
          <a:r>
            <a:rPr lang="tr-TR" dirty="0"/>
            <a:t>Avustralya’da Gobon ve Gibson,</a:t>
          </a:r>
        </a:p>
      </dgm:t>
    </dgm:pt>
    <dgm:pt modelId="{4F1B6BD5-093F-47E5-8B6E-1A126303251A}" type="parTrans" cxnId="{E98DC60C-536B-4D67-8DFE-AA25F42FA462}">
      <dgm:prSet/>
      <dgm:spPr/>
    </dgm:pt>
    <dgm:pt modelId="{18D6823C-36CE-4ABC-B977-BCCDAAF9FF16}" type="sibTrans" cxnId="{E98DC60C-536B-4D67-8DFE-AA25F42FA462}">
      <dgm:prSet/>
      <dgm:spPr/>
    </dgm:pt>
    <dgm:pt modelId="{EDF632A5-BC38-404E-A980-B0C4B539BFE6}">
      <dgm:prSet/>
      <dgm:spPr/>
      <dgm:t>
        <a:bodyPr/>
        <a:lstStyle/>
        <a:p>
          <a:r>
            <a:rPr lang="tr-TR" dirty="0"/>
            <a:t>Güney Afrika’da Kalahari ve Namib,</a:t>
          </a:r>
        </a:p>
      </dgm:t>
    </dgm:pt>
    <dgm:pt modelId="{A708E328-FB98-4C76-8CB5-1335CBD0C6D2}" type="parTrans" cxnId="{DBCD8422-6153-45C5-B730-327BCFC1CBD9}">
      <dgm:prSet/>
      <dgm:spPr/>
    </dgm:pt>
    <dgm:pt modelId="{AF2294AF-B443-4232-B314-8C00D7DD828F}" type="sibTrans" cxnId="{DBCD8422-6153-45C5-B730-327BCFC1CBD9}">
      <dgm:prSet/>
      <dgm:spPr/>
    </dgm:pt>
    <dgm:pt modelId="{AF35354C-677E-4831-8B69-CA64B8C308BE}">
      <dgm:prSet/>
      <dgm:spPr/>
      <dgm:t>
        <a:bodyPr/>
        <a:lstStyle/>
        <a:p>
          <a:r>
            <a:rPr lang="tr-TR" dirty="0"/>
            <a:t>Güney Amerika’da Patagonya, Atacama ve Peru başlıca çöl alanlarıdır.</a:t>
          </a:r>
        </a:p>
      </dgm:t>
    </dgm:pt>
    <dgm:pt modelId="{20032FE9-DB7F-4644-A2F5-58669BC4DCA0}" type="parTrans" cxnId="{513F5273-80AF-4C56-A92E-D0D57F8B9B5C}">
      <dgm:prSet/>
      <dgm:spPr/>
    </dgm:pt>
    <dgm:pt modelId="{166B57EC-1CE2-4F0B-89A1-0AD60C700CE4}" type="sibTrans" cxnId="{513F5273-80AF-4C56-A92E-D0D57F8B9B5C}">
      <dgm:prSet/>
      <dgm:spPr/>
    </dgm:pt>
    <dgm:pt modelId="{504039EE-73F1-4705-98A9-7715827BD671}" type="pres">
      <dgm:prSet presAssocID="{2D92AB7E-5F2E-4ACF-9242-6EFEAA22B190}" presName="linear" presStyleCnt="0">
        <dgm:presLayoutVars>
          <dgm:animLvl val="lvl"/>
          <dgm:resizeHandles val="exact"/>
        </dgm:presLayoutVars>
      </dgm:prSet>
      <dgm:spPr/>
    </dgm:pt>
    <dgm:pt modelId="{FCA52B66-C3E0-4F83-98BA-9879AC8453E5}" type="pres">
      <dgm:prSet presAssocID="{7193DFE3-3BE4-4E9F-B492-5384A47BC238}" presName="parentText" presStyleLbl="node1" presStyleIdx="0" presStyleCnt="3">
        <dgm:presLayoutVars>
          <dgm:chMax val="0"/>
          <dgm:bulletEnabled val="1"/>
        </dgm:presLayoutVars>
      </dgm:prSet>
      <dgm:spPr/>
    </dgm:pt>
    <dgm:pt modelId="{80E43A1A-FB72-4153-89A2-E01F114EBD93}" type="pres">
      <dgm:prSet presAssocID="{18D6823C-36CE-4ABC-B977-BCCDAAF9FF16}" presName="spacer" presStyleCnt="0"/>
      <dgm:spPr/>
    </dgm:pt>
    <dgm:pt modelId="{BFBFAA09-9F70-48F6-B1E6-EAC37DA7E2CB}" type="pres">
      <dgm:prSet presAssocID="{EDF632A5-BC38-404E-A980-B0C4B539BFE6}" presName="parentText" presStyleLbl="node1" presStyleIdx="1" presStyleCnt="3">
        <dgm:presLayoutVars>
          <dgm:chMax val="0"/>
          <dgm:bulletEnabled val="1"/>
        </dgm:presLayoutVars>
      </dgm:prSet>
      <dgm:spPr/>
    </dgm:pt>
    <dgm:pt modelId="{0F24E72D-E9B8-46E5-8B0C-BBEBDD8E9955}" type="pres">
      <dgm:prSet presAssocID="{AF2294AF-B443-4232-B314-8C00D7DD828F}" presName="spacer" presStyleCnt="0"/>
      <dgm:spPr/>
    </dgm:pt>
    <dgm:pt modelId="{E182685B-2652-42E3-B3C9-EFDB41EFDC08}" type="pres">
      <dgm:prSet presAssocID="{AF35354C-677E-4831-8B69-CA64B8C308BE}" presName="parentText" presStyleLbl="node1" presStyleIdx="2" presStyleCnt="3">
        <dgm:presLayoutVars>
          <dgm:chMax val="0"/>
          <dgm:bulletEnabled val="1"/>
        </dgm:presLayoutVars>
      </dgm:prSet>
      <dgm:spPr/>
    </dgm:pt>
  </dgm:ptLst>
  <dgm:cxnLst>
    <dgm:cxn modelId="{513F5273-80AF-4C56-A92E-D0D57F8B9B5C}" srcId="{2D92AB7E-5F2E-4ACF-9242-6EFEAA22B190}" destId="{AF35354C-677E-4831-8B69-CA64B8C308BE}" srcOrd="2" destOrd="0" parTransId="{20032FE9-DB7F-4644-A2F5-58669BC4DCA0}" sibTransId="{166B57EC-1CE2-4F0B-89A1-0AD60C700CE4}"/>
    <dgm:cxn modelId="{2D6664D6-72DB-4C3A-AAD8-C5C7D3EE2462}" type="presOf" srcId="{AF35354C-677E-4831-8B69-CA64B8C308BE}" destId="{E182685B-2652-42E3-B3C9-EFDB41EFDC08}" srcOrd="0" destOrd="0" presId="urn:microsoft.com/office/officeart/2005/8/layout/vList2"/>
    <dgm:cxn modelId="{A433CFFD-8111-44AB-ADE2-86C14A161DAF}" type="presOf" srcId="{EDF632A5-BC38-404E-A980-B0C4B539BFE6}" destId="{BFBFAA09-9F70-48F6-B1E6-EAC37DA7E2CB}" srcOrd="0" destOrd="0" presId="urn:microsoft.com/office/officeart/2005/8/layout/vList2"/>
    <dgm:cxn modelId="{DBCD8422-6153-45C5-B730-327BCFC1CBD9}" srcId="{2D92AB7E-5F2E-4ACF-9242-6EFEAA22B190}" destId="{EDF632A5-BC38-404E-A980-B0C4B539BFE6}" srcOrd="1" destOrd="0" parTransId="{A708E328-FB98-4C76-8CB5-1335CBD0C6D2}" sibTransId="{AF2294AF-B443-4232-B314-8C00D7DD828F}"/>
    <dgm:cxn modelId="{F4E9101E-7A7A-4E60-8F2F-FF1EB0A0E705}" type="presOf" srcId="{7193DFE3-3BE4-4E9F-B492-5384A47BC238}" destId="{FCA52B66-C3E0-4F83-98BA-9879AC8453E5}" srcOrd="0" destOrd="0" presId="urn:microsoft.com/office/officeart/2005/8/layout/vList2"/>
    <dgm:cxn modelId="{E98DC60C-536B-4D67-8DFE-AA25F42FA462}" srcId="{2D92AB7E-5F2E-4ACF-9242-6EFEAA22B190}" destId="{7193DFE3-3BE4-4E9F-B492-5384A47BC238}" srcOrd="0" destOrd="0" parTransId="{4F1B6BD5-093F-47E5-8B6E-1A126303251A}" sibTransId="{18D6823C-36CE-4ABC-B977-BCCDAAF9FF16}"/>
    <dgm:cxn modelId="{D197936B-5AA7-4105-8F0C-8568E4F8E852}" type="presOf" srcId="{2D92AB7E-5F2E-4ACF-9242-6EFEAA22B190}" destId="{504039EE-73F1-4705-98A9-7715827BD671}" srcOrd="0" destOrd="0" presId="urn:microsoft.com/office/officeart/2005/8/layout/vList2"/>
    <dgm:cxn modelId="{569AD2AF-89E9-4CCC-8C76-7F1B3A755DE8}" type="presParOf" srcId="{504039EE-73F1-4705-98A9-7715827BD671}" destId="{FCA52B66-C3E0-4F83-98BA-9879AC8453E5}" srcOrd="0" destOrd="0" presId="urn:microsoft.com/office/officeart/2005/8/layout/vList2"/>
    <dgm:cxn modelId="{54F05FD4-99B3-45E1-A502-70C70E505845}" type="presParOf" srcId="{504039EE-73F1-4705-98A9-7715827BD671}" destId="{80E43A1A-FB72-4153-89A2-E01F114EBD93}" srcOrd="1" destOrd="0" presId="urn:microsoft.com/office/officeart/2005/8/layout/vList2"/>
    <dgm:cxn modelId="{29C7A288-4354-4145-8B20-43834E307E69}" type="presParOf" srcId="{504039EE-73F1-4705-98A9-7715827BD671}" destId="{BFBFAA09-9F70-48F6-B1E6-EAC37DA7E2CB}" srcOrd="2" destOrd="0" presId="urn:microsoft.com/office/officeart/2005/8/layout/vList2"/>
    <dgm:cxn modelId="{5F7AB687-AB5E-4BCB-850A-C22ECFFCBBB7}" type="presParOf" srcId="{504039EE-73F1-4705-98A9-7715827BD671}" destId="{0F24E72D-E9B8-46E5-8B0C-BBEBDD8E9955}" srcOrd="3" destOrd="0" presId="urn:microsoft.com/office/officeart/2005/8/layout/vList2"/>
    <dgm:cxn modelId="{A4BF67D9-841F-4C59-88EC-59B8ADF66FBE}" type="presParOf" srcId="{504039EE-73F1-4705-98A9-7715827BD671}" destId="{E182685B-2652-42E3-B3C9-EFDB41EFDC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AB3B49FD-1518-4910-8000-B4AB20767D08}">
      <dgm:prSet/>
      <dgm:spPr/>
      <dgm:t>
        <a:bodyPr/>
        <a:lstStyle/>
        <a:p>
          <a:r>
            <a:rPr lang="tr-TR" dirty="0"/>
            <a:t>Yıllık ortalama sıcaklık 40 derece civarındadır.</a:t>
          </a:r>
        </a:p>
      </dgm:t>
    </dgm:pt>
    <dgm:pt modelId="{E4A82FEE-5243-48ED-BB95-CEE18BD8E59C}" type="parTrans" cxnId="{AC681D43-F2D2-4F8D-BBDA-CED58367925D}">
      <dgm:prSet/>
      <dgm:spPr/>
      <dgm:t>
        <a:bodyPr/>
        <a:lstStyle/>
        <a:p>
          <a:endParaRPr lang="tr-TR"/>
        </a:p>
      </dgm:t>
    </dgm:pt>
    <dgm:pt modelId="{365719D9-1928-44AF-82A6-C9FDA0857F09}" type="sibTrans" cxnId="{AC681D43-F2D2-4F8D-BBDA-CED58367925D}">
      <dgm:prSet/>
      <dgm:spPr/>
      <dgm:t>
        <a:bodyPr/>
        <a:lstStyle/>
        <a:p>
          <a:endParaRPr lang="tr-TR"/>
        </a:p>
      </dgm:t>
    </dgm:pt>
    <dgm:pt modelId="{B6B44D73-C8E9-4BAE-A36E-491B49AFB3DF}">
      <dgm:prSet/>
      <dgm:spPr/>
      <dgm:t>
        <a:bodyPr/>
        <a:lstStyle/>
        <a:p>
          <a:r>
            <a:rPr lang="tr-TR" dirty="0"/>
            <a:t>Yıllık ve günlük sıcaklık farkları fazladır.</a:t>
          </a:r>
        </a:p>
      </dgm:t>
    </dgm:pt>
    <dgm:pt modelId="{1AA62879-897C-4A04-BDB9-A8E49D1FCC18}" type="parTrans" cxnId="{9F6869A0-50D9-4E33-A72C-C2A5C589C29C}">
      <dgm:prSet/>
      <dgm:spPr/>
      <dgm:t>
        <a:bodyPr/>
        <a:lstStyle/>
        <a:p>
          <a:endParaRPr lang="tr-TR"/>
        </a:p>
      </dgm:t>
    </dgm:pt>
    <dgm:pt modelId="{9A79AFFD-5654-44B6-B94E-0F370528BE6E}" type="sibTrans" cxnId="{9F6869A0-50D9-4E33-A72C-C2A5C589C29C}">
      <dgm:prSet/>
      <dgm:spPr/>
      <dgm:t>
        <a:bodyPr/>
        <a:lstStyle/>
        <a:p>
          <a:endParaRPr lang="tr-TR"/>
        </a:p>
      </dgm:t>
    </dgm:pt>
    <dgm:pt modelId="{19E75153-782B-4295-A634-9E4D796D32C4}">
      <dgm:prSet/>
      <dgm:spPr/>
      <dgm:t>
        <a:bodyPr/>
        <a:lstStyle/>
        <a:p>
          <a:r>
            <a:rPr lang="tr-TR" dirty="0"/>
            <a:t>Konveksiyonel kökenli sağanaklar görülür.</a:t>
          </a:r>
        </a:p>
      </dgm:t>
    </dgm:pt>
    <dgm:pt modelId="{C9B64FB9-633A-477A-86BC-231F1480AB96}" type="parTrans" cxnId="{711B160C-D085-430B-8285-9ED9D7D9F978}">
      <dgm:prSet/>
      <dgm:spPr/>
      <dgm:t>
        <a:bodyPr/>
        <a:lstStyle/>
        <a:p>
          <a:endParaRPr lang="tr-TR"/>
        </a:p>
      </dgm:t>
    </dgm:pt>
    <dgm:pt modelId="{E0592EA6-8313-4BA7-AFBF-8F93803BE76A}" type="sibTrans" cxnId="{711B160C-D085-430B-8285-9ED9D7D9F978}">
      <dgm:prSet/>
      <dgm:spPr/>
      <dgm:t>
        <a:bodyPr/>
        <a:lstStyle/>
        <a:p>
          <a:endParaRPr lang="tr-TR"/>
        </a:p>
      </dgm:t>
    </dgm:pt>
    <dgm:pt modelId="{55859989-6903-4776-BD76-B79ADAA7DA01}">
      <dgm:prSet/>
      <dgm:spPr/>
      <dgm:t>
        <a:bodyPr/>
        <a:lstStyle/>
        <a:p>
          <a:r>
            <a:rPr lang="tr-TR" dirty="0"/>
            <a:t>Yıllık yağış miktarı genellikle 100mm’den azdır.</a:t>
          </a:r>
        </a:p>
      </dgm:t>
    </dgm:pt>
    <dgm:pt modelId="{3CC5F010-3457-4C98-8530-E8539DDCB8BE}" type="parTrans" cxnId="{35AFBAF7-9533-437C-BA49-9F3AF5239AEC}">
      <dgm:prSet/>
      <dgm:spPr/>
      <dgm:t>
        <a:bodyPr/>
        <a:lstStyle/>
        <a:p>
          <a:endParaRPr lang="tr-TR"/>
        </a:p>
      </dgm:t>
    </dgm:pt>
    <dgm:pt modelId="{BF03BC57-0EDD-436F-99D8-3C24345B75EF}" type="sibTrans" cxnId="{35AFBAF7-9533-437C-BA49-9F3AF5239AEC}">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FA200EB8-3DA6-4F76-B6AD-FC239E36D631}" type="pres">
      <dgm:prSet presAssocID="{AB3B49FD-1518-4910-8000-B4AB20767D08}" presName="parentText" presStyleLbl="node1" presStyleIdx="0" presStyleCnt="4">
        <dgm:presLayoutVars>
          <dgm:chMax val="0"/>
          <dgm:bulletEnabled val="1"/>
        </dgm:presLayoutVars>
      </dgm:prSet>
      <dgm:spPr/>
    </dgm:pt>
    <dgm:pt modelId="{3BFAFADD-D2A9-4E80-AC18-FD6D5F4FDA61}" type="pres">
      <dgm:prSet presAssocID="{365719D9-1928-44AF-82A6-C9FDA0857F09}" presName="spacer" presStyleCnt="0"/>
      <dgm:spPr/>
    </dgm:pt>
    <dgm:pt modelId="{1180E230-BA36-408B-92B8-7F20AC04629C}" type="pres">
      <dgm:prSet presAssocID="{B6B44D73-C8E9-4BAE-A36E-491B49AFB3DF}" presName="parentText" presStyleLbl="node1" presStyleIdx="1" presStyleCnt="4">
        <dgm:presLayoutVars>
          <dgm:chMax val="0"/>
          <dgm:bulletEnabled val="1"/>
        </dgm:presLayoutVars>
      </dgm:prSet>
      <dgm:spPr/>
    </dgm:pt>
    <dgm:pt modelId="{D52D9E57-89C2-47C2-A635-6D049B7A1C6B}" type="pres">
      <dgm:prSet presAssocID="{9A79AFFD-5654-44B6-B94E-0F370528BE6E}" presName="spacer" presStyleCnt="0"/>
      <dgm:spPr/>
    </dgm:pt>
    <dgm:pt modelId="{9CC28B9F-22A7-488C-BFA9-192170151579}" type="pres">
      <dgm:prSet presAssocID="{19E75153-782B-4295-A634-9E4D796D32C4}" presName="parentText" presStyleLbl="node1" presStyleIdx="2" presStyleCnt="4">
        <dgm:presLayoutVars>
          <dgm:chMax val="0"/>
          <dgm:bulletEnabled val="1"/>
        </dgm:presLayoutVars>
      </dgm:prSet>
      <dgm:spPr/>
    </dgm:pt>
    <dgm:pt modelId="{92CBB57C-B324-4B79-AA89-F9489571D266}" type="pres">
      <dgm:prSet presAssocID="{E0592EA6-8313-4BA7-AFBF-8F93803BE76A}" presName="spacer" presStyleCnt="0"/>
      <dgm:spPr/>
    </dgm:pt>
    <dgm:pt modelId="{A942FC8C-D04C-408C-8C96-361CAD3BAD38}" type="pres">
      <dgm:prSet presAssocID="{55859989-6903-4776-BD76-B79ADAA7DA01}" presName="parentText" presStyleLbl="node1" presStyleIdx="3" presStyleCnt="4">
        <dgm:presLayoutVars>
          <dgm:chMax val="0"/>
          <dgm:bulletEnabled val="1"/>
        </dgm:presLayoutVars>
      </dgm:prSet>
      <dgm:spPr/>
    </dgm:pt>
  </dgm:ptLst>
  <dgm:cxnLst>
    <dgm:cxn modelId="{1B23A969-0CDC-4868-9E97-B519043C627C}" type="presOf" srcId="{AB3B49FD-1518-4910-8000-B4AB20767D08}" destId="{FA200EB8-3DA6-4F76-B6AD-FC239E36D631}" srcOrd="0" destOrd="0" presId="urn:microsoft.com/office/officeart/2005/8/layout/vList2"/>
    <dgm:cxn modelId="{ED6B85DA-F366-4FD6-9B43-79EBEA3E9FEC}" type="presOf" srcId="{B6B44D73-C8E9-4BAE-A36E-491B49AFB3DF}" destId="{1180E230-BA36-408B-92B8-7F20AC04629C}" srcOrd="0" destOrd="0" presId="urn:microsoft.com/office/officeart/2005/8/layout/vList2"/>
    <dgm:cxn modelId="{EC05391F-7F0C-42B7-A3BA-400D0BAD30E3}" type="presOf" srcId="{19E75153-782B-4295-A634-9E4D796D32C4}" destId="{9CC28B9F-22A7-488C-BFA9-192170151579}" srcOrd="0" destOrd="0" presId="urn:microsoft.com/office/officeart/2005/8/layout/vList2"/>
    <dgm:cxn modelId="{AC681D43-F2D2-4F8D-BBDA-CED58367925D}" srcId="{2D92AB7E-5F2E-4ACF-9242-6EFEAA22B190}" destId="{AB3B49FD-1518-4910-8000-B4AB20767D08}" srcOrd="0" destOrd="0" parTransId="{E4A82FEE-5243-48ED-BB95-CEE18BD8E59C}" sibTransId="{365719D9-1928-44AF-82A6-C9FDA0857F09}"/>
    <dgm:cxn modelId="{D197936B-5AA7-4105-8F0C-8568E4F8E852}" type="presOf" srcId="{2D92AB7E-5F2E-4ACF-9242-6EFEAA22B190}" destId="{504039EE-73F1-4705-98A9-7715827BD671}" srcOrd="0" destOrd="0" presId="urn:microsoft.com/office/officeart/2005/8/layout/vList2"/>
    <dgm:cxn modelId="{9F6869A0-50D9-4E33-A72C-C2A5C589C29C}" srcId="{2D92AB7E-5F2E-4ACF-9242-6EFEAA22B190}" destId="{B6B44D73-C8E9-4BAE-A36E-491B49AFB3DF}" srcOrd="1" destOrd="0" parTransId="{1AA62879-897C-4A04-BDB9-A8E49D1FCC18}" sibTransId="{9A79AFFD-5654-44B6-B94E-0F370528BE6E}"/>
    <dgm:cxn modelId="{13DA6EA6-C1D9-4212-B4AD-B3BCFF012F3B}" type="presOf" srcId="{55859989-6903-4776-BD76-B79ADAA7DA01}" destId="{A942FC8C-D04C-408C-8C96-361CAD3BAD38}" srcOrd="0" destOrd="0" presId="urn:microsoft.com/office/officeart/2005/8/layout/vList2"/>
    <dgm:cxn modelId="{711B160C-D085-430B-8285-9ED9D7D9F978}" srcId="{2D92AB7E-5F2E-4ACF-9242-6EFEAA22B190}" destId="{19E75153-782B-4295-A634-9E4D796D32C4}" srcOrd="2" destOrd="0" parTransId="{C9B64FB9-633A-477A-86BC-231F1480AB96}" sibTransId="{E0592EA6-8313-4BA7-AFBF-8F93803BE76A}"/>
    <dgm:cxn modelId="{35AFBAF7-9533-437C-BA49-9F3AF5239AEC}" srcId="{2D92AB7E-5F2E-4ACF-9242-6EFEAA22B190}" destId="{55859989-6903-4776-BD76-B79ADAA7DA01}" srcOrd="3" destOrd="0" parTransId="{3CC5F010-3457-4C98-8530-E8539DDCB8BE}" sibTransId="{BF03BC57-0EDD-436F-99D8-3C24345B75EF}"/>
    <dgm:cxn modelId="{7F7B5619-C664-4691-91A9-CAAC31CB8605}" type="presParOf" srcId="{504039EE-73F1-4705-98A9-7715827BD671}" destId="{FA200EB8-3DA6-4F76-B6AD-FC239E36D631}" srcOrd="0" destOrd="0" presId="urn:microsoft.com/office/officeart/2005/8/layout/vList2"/>
    <dgm:cxn modelId="{52F5DACE-A57C-4FEB-B0B4-FD1B3B7ED3DB}" type="presParOf" srcId="{504039EE-73F1-4705-98A9-7715827BD671}" destId="{3BFAFADD-D2A9-4E80-AC18-FD6D5F4FDA61}" srcOrd="1" destOrd="0" presId="urn:microsoft.com/office/officeart/2005/8/layout/vList2"/>
    <dgm:cxn modelId="{68E58608-30CE-4A99-AFEB-5032296C9946}" type="presParOf" srcId="{504039EE-73F1-4705-98A9-7715827BD671}" destId="{1180E230-BA36-408B-92B8-7F20AC04629C}" srcOrd="2" destOrd="0" presId="urn:microsoft.com/office/officeart/2005/8/layout/vList2"/>
    <dgm:cxn modelId="{52EF69C7-A54E-42B4-B1E3-C71062A1DA09}" type="presParOf" srcId="{504039EE-73F1-4705-98A9-7715827BD671}" destId="{D52D9E57-89C2-47C2-A635-6D049B7A1C6B}" srcOrd="3" destOrd="0" presId="urn:microsoft.com/office/officeart/2005/8/layout/vList2"/>
    <dgm:cxn modelId="{E08D6700-16C9-4BCC-B27C-65C9397C260F}" type="presParOf" srcId="{504039EE-73F1-4705-98A9-7715827BD671}" destId="{9CC28B9F-22A7-488C-BFA9-192170151579}" srcOrd="4" destOrd="0" presId="urn:microsoft.com/office/officeart/2005/8/layout/vList2"/>
    <dgm:cxn modelId="{015DF9AD-64C6-47A4-A5DF-681918E35A8B}" type="presParOf" srcId="{504039EE-73F1-4705-98A9-7715827BD671}" destId="{92CBB57C-B324-4B79-AA89-F9489571D266}" srcOrd="5" destOrd="0" presId="urn:microsoft.com/office/officeart/2005/8/layout/vList2"/>
    <dgm:cxn modelId="{07823B39-6331-4C26-A983-C899CABF0F4B}" type="presParOf" srcId="{504039EE-73F1-4705-98A9-7715827BD671}" destId="{A942FC8C-D04C-408C-8C96-361CAD3BAD3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 ışınları daha dik açıyla gelir.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D8D18DC2-C693-41BB-BFB4-24CD29C9D7F4}">
      <dgm:prSet/>
      <dgm:spPr/>
      <dgm:t>
        <a:bodyPr/>
        <a:lstStyle/>
        <a:p>
          <a:r>
            <a:rPr lang="tr-TR" b="1" i="1" dirty="0"/>
            <a:t>Güneşlenme süresi fazladır.</a:t>
          </a:r>
        </a:p>
      </dgm:t>
    </dgm:pt>
    <dgm:pt modelId="{22164BE5-37BE-4A92-86DB-9F6269EA812B}" type="parTrans" cxnId="{15980CE2-1B03-412F-B381-B462A58712E6}">
      <dgm:prSet/>
      <dgm:spPr/>
    </dgm:pt>
    <dgm:pt modelId="{71E39BEF-8CFC-4A77-9976-F8524FDDDF0E}" type="sibTrans" cxnId="{15980CE2-1B03-412F-B381-B462A58712E6}">
      <dgm:prSet/>
      <dgm:spPr/>
    </dgm:pt>
    <dgm:pt modelId="{E12C7F0B-DD39-48FA-AD03-ECD19144278A}">
      <dgm:prSet/>
      <dgm:spPr/>
      <dgm:t>
        <a:bodyPr/>
        <a:lstStyle/>
        <a:p>
          <a:r>
            <a:rPr lang="tr-TR" b="1" i="1" dirty="0"/>
            <a:t>Sıcaklık fazladır.</a:t>
          </a:r>
        </a:p>
      </dgm:t>
    </dgm:pt>
    <dgm:pt modelId="{CB0FD398-7FD3-4E61-B9D7-2E3FBFA9D2E9}" type="parTrans" cxnId="{08BC85A2-2E4E-41FB-A990-3DE2A698F521}">
      <dgm:prSet/>
      <dgm:spPr/>
    </dgm:pt>
    <dgm:pt modelId="{8D1AA768-BF77-46A0-ACAF-1CB70774E2C8}" type="sibTrans" cxnId="{08BC85A2-2E4E-41FB-A990-3DE2A698F521}">
      <dgm:prSet/>
      <dgm:spPr/>
    </dgm:pt>
    <dgm:pt modelId="{8245A00A-D90E-421A-9B50-26A7C89F3338}">
      <dgm:prSet/>
      <dgm:spPr/>
      <dgm:t>
        <a:bodyPr/>
        <a:lstStyle/>
        <a:p>
          <a:r>
            <a:rPr lang="tr-TR" b="1" i="1" dirty="0"/>
            <a:t>Bitkilerin olgunlaşma süresi kısadır.</a:t>
          </a:r>
        </a:p>
      </dgm:t>
    </dgm:pt>
    <dgm:pt modelId="{048DF227-49A1-4B3F-BC5E-75D85F8D60E3}" type="parTrans" cxnId="{C8E57AB2-7FAC-4186-B344-1DEECD6BB2A3}">
      <dgm:prSet/>
      <dgm:spPr/>
    </dgm:pt>
    <dgm:pt modelId="{3BBAB983-E690-4475-BCE2-0DC4251C82ED}" type="sibTrans" cxnId="{C8E57AB2-7FAC-4186-B344-1DEECD6BB2A3}">
      <dgm:prSet/>
      <dgm:spPr/>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4">
        <dgm:presLayoutVars>
          <dgm:chMax val="0"/>
          <dgm:bulletEnabled val="1"/>
        </dgm:presLayoutVars>
      </dgm:prSet>
      <dgm:spPr/>
    </dgm:pt>
    <dgm:pt modelId="{D2713160-7F17-422B-93F8-D6F7A87191DD}" type="pres">
      <dgm:prSet presAssocID="{294ACD17-EDDB-4CFE-835C-4E75600249D7}" presName="spacer" presStyleCnt="0"/>
      <dgm:spPr/>
    </dgm:pt>
    <dgm:pt modelId="{3E47F412-75F9-48C4-B966-AACCB2A4BC12}" type="pres">
      <dgm:prSet presAssocID="{D8D18DC2-C693-41BB-BFB4-24CD29C9D7F4}" presName="parentText" presStyleLbl="node1" presStyleIdx="1" presStyleCnt="4">
        <dgm:presLayoutVars>
          <dgm:chMax val="0"/>
          <dgm:bulletEnabled val="1"/>
        </dgm:presLayoutVars>
      </dgm:prSet>
      <dgm:spPr/>
    </dgm:pt>
    <dgm:pt modelId="{47BB710A-996F-40D2-9753-E7084F317D0A}" type="pres">
      <dgm:prSet presAssocID="{71E39BEF-8CFC-4A77-9976-F8524FDDDF0E}" presName="spacer" presStyleCnt="0"/>
      <dgm:spPr/>
    </dgm:pt>
    <dgm:pt modelId="{40AD7170-284A-497A-93C8-C6D6E326DEA3}" type="pres">
      <dgm:prSet presAssocID="{E12C7F0B-DD39-48FA-AD03-ECD19144278A}" presName="parentText" presStyleLbl="node1" presStyleIdx="2" presStyleCnt="4">
        <dgm:presLayoutVars>
          <dgm:chMax val="0"/>
          <dgm:bulletEnabled val="1"/>
        </dgm:presLayoutVars>
      </dgm:prSet>
      <dgm:spPr/>
    </dgm:pt>
    <dgm:pt modelId="{64AF5F75-ECF4-4030-ABB5-355E0F7A0CF1}" type="pres">
      <dgm:prSet presAssocID="{8D1AA768-BF77-46A0-ACAF-1CB70774E2C8}" presName="spacer" presStyleCnt="0"/>
      <dgm:spPr/>
    </dgm:pt>
    <dgm:pt modelId="{CF9BEA45-C8E3-4657-BAC6-9FF46079E8E1}" type="pres">
      <dgm:prSet presAssocID="{8245A00A-D90E-421A-9B50-26A7C89F3338}" presName="parentText" presStyleLbl="node1" presStyleIdx="3" presStyleCnt="4">
        <dgm:presLayoutVars>
          <dgm:chMax val="0"/>
          <dgm:bulletEnabled val="1"/>
        </dgm:presLayoutVars>
      </dgm:prSet>
      <dgm:spPr/>
    </dgm:pt>
  </dgm:ptLst>
  <dgm:cxnLst>
    <dgm:cxn modelId="{D2EC2370-D0BE-4854-B2A2-3FCD5A0D1734}" type="presOf" srcId="{D8D18DC2-C693-41BB-BFB4-24CD29C9D7F4}" destId="{3E47F412-75F9-48C4-B966-AACCB2A4BC12}"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08BC85A2-2E4E-41FB-A990-3DE2A698F521}" srcId="{DFD7ECD1-F765-484C-A3E1-8EF6323BED7A}" destId="{E12C7F0B-DD39-48FA-AD03-ECD19144278A}" srcOrd="2" destOrd="0" parTransId="{CB0FD398-7FD3-4E61-B9D7-2E3FBFA9D2E9}" sibTransId="{8D1AA768-BF77-46A0-ACAF-1CB70774E2C8}"/>
    <dgm:cxn modelId="{15980CE2-1B03-412F-B381-B462A58712E6}" srcId="{DFD7ECD1-F765-484C-A3E1-8EF6323BED7A}" destId="{D8D18DC2-C693-41BB-BFB4-24CD29C9D7F4}" srcOrd="1" destOrd="0" parTransId="{22164BE5-37BE-4A92-86DB-9F6269EA812B}" sibTransId="{71E39BEF-8CFC-4A77-9976-F8524FDDDF0E}"/>
    <dgm:cxn modelId="{6D774C30-E91B-4569-A5DC-6830FC9846C6}" srcId="{DFD7ECD1-F765-484C-A3E1-8EF6323BED7A}" destId="{9CB1D0E4-9274-4E74-9539-1F1BBF283125}" srcOrd="0" destOrd="0" parTransId="{0E174D06-0CAD-4015-997C-BE87E9E9F39C}" sibTransId="{294ACD17-EDDB-4CFE-835C-4E75600249D7}"/>
    <dgm:cxn modelId="{C8E57AB2-7FAC-4186-B344-1DEECD6BB2A3}" srcId="{DFD7ECD1-F765-484C-A3E1-8EF6323BED7A}" destId="{8245A00A-D90E-421A-9B50-26A7C89F3338}" srcOrd="3" destOrd="0" parTransId="{048DF227-49A1-4B3F-BC5E-75D85F8D60E3}" sibTransId="{3BBAB983-E690-4475-BCE2-0DC4251C82ED}"/>
    <dgm:cxn modelId="{AEB1CC78-7ED7-4A5F-8CB2-39F44A8F07B6}" type="presOf" srcId="{8245A00A-D90E-421A-9B50-26A7C89F3338}" destId="{CF9BEA45-C8E3-4657-BAC6-9FF46079E8E1}"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808A174D-63B7-4E52-9695-FBBD3312F381}" type="presOf" srcId="{E12C7F0B-DD39-48FA-AD03-ECD19144278A}" destId="{40AD7170-284A-497A-93C8-C6D6E326DEA3}"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7BDE010B-C3D8-4BFD-A625-91367BD5556F}" type="presParOf" srcId="{C14402E2-9B57-4E65-902B-F4E1B4A92065}" destId="{D2713160-7F17-422B-93F8-D6F7A87191DD}" srcOrd="1" destOrd="0" presId="urn:microsoft.com/office/officeart/2005/8/layout/vList2"/>
    <dgm:cxn modelId="{6D8ABFE8-1992-473C-AA95-AAE08CBFF10F}" type="presParOf" srcId="{C14402E2-9B57-4E65-902B-F4E1B4A92065}" destId="{3E47F412-75F9-48C4-B966-AACCB2A4BC12}" srcOrd="2" destOrd="0" presId="urn:microsoft.com/office/officeart/2005/8/layout/vList2"/>
    <dgm:cxn modelId="{612779F3-9063-4753-9474-A00458327875}" type="presParOf" srcId="{C14402E2-9B57-4E65-902B-F4E1B4A92065}" destId="{47BB710A-996F-40D2-9753-E7084F317D0A}" srcOrd="3" destOrd="0" presId="urn:microsoft.com/office/officeart/2005/8/layout/vList2"/>
    <dgm:cxn modelId="{D71C361A-C827-49FC-BB11-2EF9C9E0B779}" type="presParOf" srcId="{C14402E2-9B57-4E65-902B-F4E1B4A92065}" destId="{40AD7170-284A-497A-93C8-C6D6E326DEA3}" srcOrd="4" destOrd="0" presId="urn:microsoft.com/office/officeart/2005/8/layout/vList2"/>
    <dgm:cxn modelId="{372C6F0E-4369-4588-98A4-80702717A7FA}" type="presParOf" srcId="{C14402E2-9B57-4E65-902B-F4E1B4A92065}" destId="{64AF5F75-ECF4-4030-ABB5-355E0F7A0CF1}" srcOrd="5" destOrd="0" presId="urn:microsoft.com/office/officeart/2005/8/layout/vList2"/>
    <dgm:cxn modelId="{3B41AD7C-9885-4CE3-A21B-522BCD7FF2D0}" type="presParOf" srcId="{C14402E2-9B57-4E65-902B-F4E1B4A92065}" destId="{CF9BEA45-C8E3-4657-BAC6-9FF46079E8E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Bitki örtüsü kurakçıl bitkiler ve kaktüslerden oluşur.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30384D31-0635-4CE6-A99E-8C36BE95A1E2}">
      <dgm:prSet/>
      <dgm:spPr/>
      <dgm:t>
        <a:bodyPr/>
        <a:lstStyle/>
        <a:p>
          <a:r>
            <a:rPr lang="tr-TR" dirty="0"/>
            <a:t>Toprağı Çöl Toprağıdır.	</a:t>
          </a:r>
        </a:p>
      </dgm:t>
    </dgm:pt>
    <dgm:pt modelId="{3D53C280-015D-412A-802C-7C982E465953}" type="parTrans" cxnId="{9D855E3F-5631-4DA2-9A3E-3DC88B44B602}">
      <dgm:prSet/>
      <dgm:spPr/>
      <dgm:t>
        <a:bodyPr/>
        <a:lstStyle/>
        <a:p>
          <a:endParaRPr lang="tr-TR"/>
        </a:p>
      </dgm:t>
    </dgm:pt>
    <dgm:pt modelId="{F62F7955-C4D6-40B9-88D1-169025EC71CD}" type="sibTrans" cxnId="{9D855E3F-5631-4DA2-9A3E-3DC88B44B602}">
      <dgm:prSet/>
      <dgm:spPr/>
      <dgm:t>
        <a:bodyPr/>
        <a:lstStyle/>
        <a:p>
          <a:endParaRPr lang="tr-TR"/>
        </a:p>
      </dgm:t>
    </dgm:pt>
    <dgm:pt modelId="{17AFE85A-85C7-4F13-8DE8-9BE69712A6C7}">
      <dgm:prSet/>
      <dgm:spPr/>
      <dgm:t>
        <a:bodyPr/>
        <a:lstStyle/>
        <a:p>
          <a:r>
            <a:rPr lang="tr-TR" dirty="0"/>
            <a:t>Günlük sıcaklık farkının en fazla olduğu iklimdir</a:t>
          </a:r>
        </a:p>
      </dgm:t>
    </dgm:pt>
    <dgm:pt modelId="{15826AC1-979D-44F1-A755-1DAEAB76775D}" type="parTrans" cxnId="{15D975B9-2D46-4F58-ADCD-43C32371B7AC}">
      <dgm:prSet/>
      <dgm:spPr/>
      <dgm:t>
        <a:bodyPr/>
        <a:lstStyle/>
        <a:p>
          <a:endParaRPr lang="tr-TR"/>
        </a:p>
      </dgm:t>
    </dgm:pt>
    <dgm:pt modelId="{D7430E8E-7E9D-4196-83C0-1D7CAFA2C278}" type="sibTrans" cxnId="{15D975B9-2D46-4F58-ADCD-43C32371B7AC}">
      <dgm:prSet/>
      <dgm:spPr/>
      <dgm:t>
        <a:bodyPr/>
        <a:lstStyle/>
        <a:p>
          <a:endParaRPr lang="tr-TR"/>
        </a:p>
      </dgm:t>
    </dgm:pt>
    <dgm:pt modelId="{0215D778-5D1E-488F-A3F0-1561F86D04A7}">
      <dgm:prSet/>
      <dgm:spPr/>
      <dgm:t>
        <a:bodyPr/>
        <a:lstStyle/>
        <a:p>
          <a:r>
            <a:rPr lang="tr-TR" dirty="0"/>
            <a:t>Gündüzler çok sıcak, geceleri çok soğuktur.</a:t>
          </a:r>
        </a:p>
      </dgm:t>
    </dgm:pt>
    <dgm:pt modelId="{7251F1F5-D708-4689-9237-534C08C787AC}" type="parTrans" cxnId="{003A5633-BFF3-46B7-A87E-B2DFC40AACBE}">
      <dgm:prSet/>
      <dgm:spPr/>
      <dgm:t>
        <a:bodyPr/>
        <a:lstStyle/>
        <a:p>
          <a:endParaRPr lang="tr-TR"/>
        </a:p>
      </dgm:t>
    </dgm:pt>
    <dgm:pt modelId="{A76A566A-E501-4D9E-BF8D-2C8CDD285233}" type="sibTrans" cxnId="{003A5633-BFF3-46B7-A87E-B2DFC40AACBE}">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4">
        <dgm:presLayoutVars>
          <dgm:chMax val="0"/>
          <dgm:bulletEnabled val="1"/>
        </dgm:presLayoutVars>
      </dgm:prSet>
      <dgm:spPr/>
    </dgm:pt>
    <dgm:pt modelId="{FD7C3894-45E0-439C-A47A-2FE616E9819F}" type="pres">
      <dgm:prSet presAssocID="{D012B1FE-90AF-4A1D-A69E-64CFD5597F48}" presName="spacer" presStyleCnt="0"/>
      <dgm:spPr/>
    </dgm:pt>
    <dgm:pt modelId="{DA0A0466-B0C9-40B1-811F-35181014DFC5}" type="pres">
      <dgm:prSet presAssocID="{30384D31-0635-4CE6-A99E-8C36BE95A1E2}" presName="parentText" presStyleLbl="node1" presStyleIdx="1" presStyleCnt="4">
        <dgm:presLayoutVars>
          <dgm:chMax val="0"/>
          <dgm:bulletEnabled val="1"/>
        </dgm:presLayoutVars>
      </dgm:prSet>
      <dgm:spPr/>
    </dgm:pt>
    <dgm:pt modelId="{290A7A5B-F498-43E9-81C7-15B824E1E379}" type="pres">
      <dgm:prSet presAssocID="{F62F7955-C4D6-40B9-88D1-169025EC71CD}" presName="spacer" presStyleCnt="0"/>
      <dgm:spPr/>
    </dgm:pt>
    <dgm:pt modelId="{2C238B57-8FFE-46E9-BCE9-2284C7EE7D30}" type="pres">
      <dgm:prSet presAssocID="{17AFE85A-85C7-4F13-8DE8-9BE69712A6C7}" presName="parentText" presStyleLbl="node1" presStyleIdx="2" presStyleCnt="4">
        <dgm:presLayoutVars>
          <dgm:chMax val="0"/>
          <dgm:bulletEnabled val="1"/>
        </dgm:presLayoutVars>
      </dgm:prSet>
      <dgm:spPr/>
    </dgm:pt>
    <dgm:pt modelId="{44D87F3B-7475-45DB-B930-51436CDD7779}" type="pres">
      <dgm:prSet presAssocID="{D7430E8E-7E9D-4196-83C0-1D7CAFA2C278}" presName="spacer" presStyleCnt="0"/>
      <dgm:spPr/>
    </dgm:pt>
    <dgm:pt modelId="{D27B456B-2E4E-4DA0-A2B3-6C7B727E97DD}" type="pres">
      <dgm:prSet presAssocID="{0215D778-5D1E-488F-A3F0-1561F86D04A7}" presName="parentText" presStyleLbl="node1" presStyleIdx="3" presStyleCnt="4">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75957713-6FE9-41E1-8A98-D50F18FD5899}" type="presOf" srcId="{0215D778-5D1E-488F-A3F0-1561F86D04A7}" destId="{D27B456B-2E4E-4DA0-A2B3-6C7B727E97DD}"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409FF7AA-9092-4BF5-B020-FFEA7A41E614}" type="presOf" srcId="{30384D31-0635-4CE6-A99E-8C36BE95A1E2}" destId="{DA0A0466-B0C9-40B1-811F-35181014DFC5}"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15D975B9-2D46-4F58-ADCD-43C32371B7AC}" srcId="{2D92AB7E-5F2E-4ACF-9242-6EFEAA22B190}" destId="{17AFE85A-85C7-4F13-8DE8-9BE69712A6C7}" srcOrd="2" destOrd="0" parTransId="{15826AC1-979D-44F1-A755-1DAEAB76775D}" sibTransId="{D7430E8E-7E9D-4196-83C0-1D7CAFA2C278}"/>
    <dgm:cxn modelId="{11BFB017-02F8-4798-9A43-F107F953E790}" type="presOf" srcId="{17AFE85A-85C7-4F13-8DE8-9BE69712A6C7}" destId="{2C238B57-8FFE-46E9-BCE9-2284C7EE7D30}" srcOrd="0" destOrd="0" presId="urn:microsoft.com/office/officeart/2005/8/layout/vList2"/>
    <dgm:cxn modelId="{9D855E3F-5631-4DA2-9A3E-3DC88B44B602}" srcId="{2D92AB7E-5F2E-4ACF-9242-6EFEAA22B190}" destId="{30384D31-0635-4CE6-A99E-8C36BE95A1E2}" srcOrd="1" destOrd="0" parTransId="{3D53C280-015D-412A-802C-7C982E465953}" sibTransId="{F62F7955-C4D6-40B9-88D1-169025EC71CD}"/>
    <dgm:cxn modelId="{003A5633-BFF3-46B7-A87E-B2DFC40AACBE}" srcId="{2D92AB7E-5F2E-4ACF-9242-6EFEAA22B190}" destId="{0215D778-5D1E-488F-A3F0-1561F86D04A7}" srcOrd="3" destOrd="0" parTransId="{7251F1F5-D708-4689-9237-534C08C787AC}" sibTransId="{A76A566A-E501-4D9E-BF8D-2C8CDD285233}"/>
    <dgm:cxn modelId="{D7C83484-07C8-4323-947C-13047CB1B5E5}" type="presParOf" srcId="{504039EE-73F1-4705-98A9-7715827BD671}" destId="{DC939E10-6DF3-4395-8082-823F2E090A53}" srcOrd="0" destOrd="0" presId="urn:microsoft.com/office/officeart/2005/8/layout/vList2"/>
    <dgm:cxn modelId="{E11AA793-EA20-4194-A125-3D3E98783CA0}" type="presParOf" srcId="{504039EE-73F1-4705-98A9-7715827BD671}" destId="{FD7C3894-45E0-439C-A47A-2FE616E9819F}" srcOrd="1" destOrd="0" presId="urn:microsoft.com/office/officeart/2005/8/layout/vList2"/>
    <dgm:cxn modelId="{749E35A3-7BB2-494B-A419-8C9DCA5E5200}" type="presParOf" srcId="{504039EE-73F1-4705-98A9-7715827BD671}" destId="{DA0A0466-B0C9-40B1-811F-35181014DFC5}" srcOrd="2" destOrd="0" presId="urn:microsoft.com/office/officeart/2005/8/layout/vList2"/>
    <dgm:cxn modelId="{0F9B9C6C-C242-4142-977F-164061F81EE6}" type="presParOf" srcId="{504039EE-73F1-4705-98A9-7715827BD671}" destId="{290A7A5B-F498-43E9-81C7-15B824E1E379}" srcOrd="3" destOrd="0" presId="urn:microsoft.com/office/officeart/2005/8/layout/vList2"/>
    <dgm:cxn modelId="{AF1F108F-13C9-412E-8E3F-3D3D8F53C0DD}" type="presParOf" srcId="{504039EE-73F1-4705-98A9-7715827BD671}" destId="{2C238B57-8FFE-46E9-BCE9-2284C7EE7D30}" srcOrd="4" destOrd="0" presId="urn:microsoft.com/office/officeart/2005/8/layout/vList2"/>
    <dgm:cxn modelId="{5BBD9C16-7805-48A6-B7A8-839D9BDE712B}" type="presParOf" srcId="{504039EE-73F1-4705-98A9-7715827BD671}" destId="{44D87F3B-7475-45DB-B930-51436CDD7779}" srcOrd="5" destOrd="0" presId="urn:microsoft.com/office/officeart/2005/8/layout/vList2"/>
    <dgm:cxn modelId="{A7F21286-1429-4865-BAC5-598B3B1BC89E}" type="presParOf" srcId="{504039EE-73F1-4705-98A9-7715827BD671}" destId="{D27B456B-2E4E-4DA0-A2B3-6C7B727E97D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Akdeniz’e kıyısı olan ülkeler, Avustralya’nın güneybatısı, Güney Afrika Cumhuriyeti’nde Kap Bölgesi, Şili’nin orta kesimleri ve Amerika’da Kaliforniya çevresinde etkilidir.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49879837-D83D-49CF-8136-9EF813E152E2}">
      <dgm:prSet/>
      <dgm:spPr/>
      <dgm:t>
        <a:bodyPr/>
        <a:lstStyle/>
        <a:p>
          <a:r>
            <a:rPr lang="tr-TR" dirty="0"/>
            <a:t>Yıllık sıcaklık ortalaması 20 derecedir.</a:t>
          </a:r>
        </a:p>
      </dgm:t>
    </dgm:pt>
    <dgm:pt modelId="{D4487985-B672-4B8F-9552-4EE0C799F92C}" type="parTrans" cxnId="{F8A2739B-26F2-46CA-B51D-B19880D330D7}">
      <dgm:prSet/>
      <dgm:spPr/>
    </dgm:pt>
    <dgm:pt modelId="{57ACAF5C-43E5-42A7-8A4E-558E04D10AAF}" type="sibTrans" cxnId="{F8A2739B-26F2-46CA-B51D-B19880D330D7}">
      <dgm:prSet/>
      <dgm:spPr/>
    </dgm:pt>
    <dgm:pt modelId="{578F00D6-94BB-485E-992D-54D358EA63A6}">
      <dgm:prSet/>
      <dgm:spPr/>
      <dgm:t>
        <a:bodyPr/>
        <a:lstStyle/>
        <a:p>
          <a:r>
            <a:rPr lang="tr-TR" dirty="0"/>
            <a:t>Yağış ortalama 600-1000mm arasındadır.</a:t>
          </a:r>
        </a:p>
      </dgm:t>
    </dgm:pt>
    <dgm:pt modelId="{B64F0070-6AD8-495D-BC90-3935A626D5E0}" type="parTrans" cxnId="{E43DF17D-41C7-49AB-B5F3-24F10D75951E}">
      <dgm:prSet/>
      <dgm:spPr/>
    </dgm:pt>
    <dgm:pt modelId="{13E46D9A-6C64-490A-8A33-FBB44C42C1AF}" type="sibTrans" cxnId="{E43DF17D-41C7-49AB-B5F3-24F10D75951E}">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3" custLinFactNeighborX="-7" custLinFactNeighborY="-15065">
        <dgm:presLayoutVars>
          <dgm:chMax val="0"/>
          <dgm:bulletEnabled val="1"/>
        </dgm:presLayoutVars>
      </dgm:prSet>
      <dgm:spPr/>
    </dgm:pt>
    <dgm:pt modelId="{FD7C3894-45E0-439C-A47A-2FE616E9819F}" type="pres">
      <dgm:prSet presAssocID="{D012B1FE-90AF-4A1D-A69E-64CFD5597F48}" presName="spacer" presStyleCnt="0"/>
      <dgm:spPr/>
    </dgm:pt>
    <dgm:pt modelId="{FB12E5EC-0D7B-4A0E-98DA-1BF1139479E7}" type="pres">
      <dgm:prSet presAssocID="{49879837-D83D-49CF-8136-9EF813E152E2}" presName="parentText" presStyleLbl="node1" presStyleIdx="1" presStyleCnt="3">
        <dgm:presLayoutVars>
          <dgm:chMax val="0"/>
          <dgm:bulletEnabled val="1"/>
        </dgm:presLayoutVars>
      </dgm:prSet>
      <dgm:spPr/>
    </dgm:pt>
    <dgm:pt modelId="{B6C81794-2462-4ED5-BDD8-4A25E1FBD826}" type="pres">
      <dgm:prSet presAssocID="{57ACAF5C-43E5-42A7-8A4E-558E04D10AAF}" presName="spacer" presStyleCnt="0"/>
      <dgm:spPr/>
    </dgm:pt>
    <dgm:pt modelId="{932C5DC1-7E38-4239-8326-C8637BC9F41B}" type="pres">
      <dgm:prSet presAssocID="{578F00D6-94BB-485E-992D-54D358EA63A6}" presName="parentText" presStyleLbl="node1" presStyleIdx="2" presStyleCnt="3">
        <dgm:presLayoutVars>
          <dgm:chMax val="0"/>
          <dgm:bulletEnabled val="1"/>
        </dgm:presLayoutVars>
      </dgm:prSet>
      <dgm:spPr/>
    </dgm:pt>
  </dgm:ptLst>
  <dgm:cxnLst>
    <dgm:cxn modelId="{F8A2739B-26F2-46CA-B51D-B19880D330D7}" srcId="{2D92AB7E-5F2E-4ACF-9242-6EFEAA22B190}" destId="{49879837-D83D-49CF-8136-9EF813E152E2}" srcOrd="1" destOrd="0" parTransId="{D4487985-B672-4B8F-9552-4EE0C799F92C}" sibTransId="{57ACAF5C-43E5-42A7-8A4E-558E04D10AAF}"/>
    <dgm:cxn modelId="{BF462C32-9D00-4A58-89A2-F349BEFB861C}" srcId="{2D92AB7E-5F2E-4ACF-9242-6EFEAA22B190}" destId="{5510100D-2898-455E-A1BC-79F0D7D56F39}" srcOrd="0" destOrd="0" parTransId="{8A5FBF58-698D-4B5C-A5DD-DBDC028981B1}" sibTransId="{D012B1FE-90AF-4A1D-A69E-64CFD5597F48}"/>
    <dgm:cxn modelId="{F808A985-68D4-4C43-AC9A-5919CCCB2EB5}" type="presOf" srcId="{5510100D-2898-455E-A1BC-79F0D7D56F39}" destId="{DC939E10-6DF3-4395-8082-823F2E090A53}" srcOrd="0" destOrd="0" presId="urn:microsoft.com/office/officeart/2005/8/layout/vList2"/>
    <dgm:cxn modelId="{714944F0-9F35-49CB-93BD-5776B4BA2EE6}" type="presOf" srcId="{578F00D6-94BB-485E-992D-54D358EA63A6}" destId="{932C5DC1-7E38-4239-8326-C8637BC9F41B}" srcOrd="0" destOrd="0" presId="urn:microsoft.com/office/officeart/2005/8/layout/vList2"/>
    <dgm:cxn modelId="{E43DF17D-41C7-49AB-B5F3-24F10D75951E}" srcId="{2D92AB7E-5F2E-4ACF-9242-6EFEAA22B190}" destId="{578F00D6-94BB-485E-992D-54D358EA63A6}" srcOrd="2" destOrd="0" parTransId="{B64F0070-6AD8-495D-BC90-3935A626D5E0}" sibTransId="{13E46D9A-6C64-490A-8A33-FBB44C42C1AF}"/>
    <dgm:cxn modelId="{D197936B-5AA7-4105-8F0C-8568E4F8E852}" type="presOf" srcId="{2D92AB7E-5F2E-4ACF-9242-6EFEAA22B190}" destId="{504039EE-73F1-4705-98A9-7715827BD671}" srcOrd="0" destOrd="0" presId="urn:microsoft.com/office/officeart/2005/8/layout/vList2"/>
    <dgm:cxn modelId="{4C1F53AD-7C87-4B23-A48A-712E570A6CB8}" type="presOf" srcId="{49879837-D83D-49CF-8136-9EF813E152E2}" destId="{FB12E5EC-0D7B-4A0E-98DA-1BF1139479E7}" srcOrd="0" destOrd="0" presId="urn:microsoft.com/office/officeart/2005/8/layout/vList2"/>
    <dgm:cxn modelId="{D7C83484-07C8-4323-947C-13047CB1B5E5}" type="presParOf" srcId="{504039EE-73F1-4705-98A9-7715827BD671}" destId="{DC939E10-6DF3-4395-8082-823F2E090A53}" srcOrd="0" destOrd="0" presId="urn:microsoft.com/office/officeart/2005/8/layout/vList2"/>
    <dgm:cxn modelId="{4EE33188-9EAD-4AF6-9F7B-98055DD611DF}" type="presParOf" srcId="{504039EE-73F1-4705-98A9-7715827BD671}" destId="{FD7C3894-45E0-439C-A47A-2FE616E9819F}" srcOrd="1" destOrd="0" presId="urn:microsoft.com/office/officeart/2005/8/layout/vList2"/>
    <dgm:cxn modelId="{AB8A1BD6-4789-4A4E-8302-22DE26980607}" type="presParOf" srcId="{504039EE-73F1-4705-98A9-7715827BD671}" destId="{FB12E5EC-0D7B-4A0E-98DA-1BF1139479E7}" srcOrd="2" destOrd="0" presId="urn:microsoft.com/office/officeart/2005/8/layout/vList2"/>
    <dgm:cxn modelId="{5A55E5DC-9005-408A-BEDC-F97DEC0E6B6C}" type="presParOf" srcId="{504039EE-73F1-4705-98A9-7715827BD671}" destId="{B6C81794-2462-4ED5-BDD8-4A25E1FBD826}" srcOrd="3" destOrd="0" presId="urn:microsoft.com/office/officeart/2005/8/layout/vList2"/>
    <dgm:cxn modelId="{4410F037-8A05-4034-B20B-7D67CC4C2472}" type="presParOf" srcId="{504039EE-73F1-4705-98A9-7715827BD671}" destId="{932C5DC1-7E38-4239-8326-C8637BC9F41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Yaz ayları kurak, kış ayları yağışlıdır.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97C50796-D373-4BC1-BE14-EBD43073FF76}">
      <dgm:prSet/>
      <dgm:spPr/>
      <dgm:t>
        <a:bodyPr/>
        <a:lstStyle/>
        <a:p>
          <a:r>
            <a:rPr lang="tr-TR" dirty="0"/>
            <a:t>Bitki örtüsü Kızılçamlar ve bunların tahrip edilmesiyle ortaya çıkan makilerdir.</a:t>
          </a:r>
        </a:p>
      </dgm:t>
    </dgm:pt>
    <dgm:pt modelId="{DE290001-14C9-49E5-B104-59454423D530}" type="parTrans" cxnId="{C188387F-BA8B-4D32-AC06-53438C28EAB0}">
      <dgm:prSet/>
      <dgm:spPr/>
    </dgm:pt>
    <dgm:pt modelId="{4A405E0C-1672-4EBA-B892-5E44A2AADA30}" type="sibTrans" cxnId="{C188387F-BA8B-4D32-AC06-53438C28EAB0}">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2" custLinFactNeighborX="-7" custLinFactNeighborY="-15065">
        <dgm:presLayoutVars>
          <dgm:chMax val="0"/>
          <dgm:bulletEnabled val="1"/>
        </dgm:presLayoutVars>
      </dgm:prSet>
      <dgm:spPr/>
    </dgm:pt>
    <dgm:pt modelId="{FD7C3894-45E0-439C-A47A-2FE616E9819F}" type="pres">
      <dgm:prSet presAssocID="{D012B1FE-90AF-4A1D-A69E-64CFD5597F48}" presName="spacer" presStyleCnt="0"/>
      <dgm:spPr/>
    </dgm:pt>
    <dgm:pt modelId="{BFFEB5D9-0C22-4526-AA4F-77E360C686F5}" type="pres">
      <dgm:prSet presAssocID="{97C50796-D373-4BC1-BE14-EBD43073FF76}" presName="parentText" presStyleLbl="node1" presStyleIdx="1" presStyleCnt="2">
        <dgm:presLayoutVars>
          <dgm:chMax val="0"/>
          <dgm:bulletEnabled val="1"/>
        </dgm:presLayoutVars>
      </dgm:prSet>
      <dgm:spPr/>
    </dgm:pt>
  </dgm:ptLst>
  <dgm:cxnLst>
    <dgm:cxn modelId="{F808A985-68D4-4C43-AC9A-5919CCCB2EB5}" type="presOf" srcId="{5510100D-2898-455E-A1BC-79F0D7D56F39}" destId="{DC939E10-6DF3-4395-8082-823F2E090A5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BF462C32-9D00-4A58-89A2-F349BEFB861C}" srcId="{2D92AB7E-5F2E-4ACF-9242-6EFEAA22B190}" destId="{5510100D-2898-455E-A1BC-79F0D7D56F39}" srcOrd="0" destOrd="0" parTransId="{8A5FBF58-698D-4B5C-A5DD-DBDC028981B1}" sibTransId="{D012B1FE-90AF-4A1D-A69E-64CFD5597F48}"/>
    <dgm:cxn modelId="{C188387F-BA8B-4D32-AC06-53438C28EAB0}" srcId="{2D92AB7E-5F2E-4ACF-9242-6EFEAA22B190}" destId="{97C50796-D373-4BC1-BE14-EBD43073FF76}" srcOrd="1" destOrd="0" parTransId="{DE290001-14C9-49E5-B104-59454423D530}" sibTransId="{4A405E0C-1672-4EBA-B892-5E44A2AADA30}"/>
    <dgm:cxn modelId="{2263BD81-D3BD-4D7D-AF3F-694514C75469}" type="presOf" srcId="{97C50796-D373-4BC1-BE14-EBD43073FF76}" destId="{BFFEB5D9-0C22-4526-AA4F-77E360C686F5}" srcOrd="0" destOrd="0" presId="urn:microsoft.com/office/officeart/2005/8/layout/vList2"/>
    <dgm:cxn modelId="{D7C83484-07C8-4323-947C-13047CB1B5E5}" type="presParOf" srcId="{504039EE-73F1-4705-98A9-7715827BD671}" destId="{DC939E10-6DF3-4395-8082-823F2E090A53}" srcOrd="0" destOrd="0" presId="urn:microsoft.com/office/officeart/2005/8/layout/vList2"/>
    <dgm:cxn modelId="{25A543C5-C0B3-47D3-97B8-4AF1FBA235F6}" type="presParOf" srcId="{504039EE-73F1-4705-98A9-7715827BD671}" destId="{FD7C3894-45E0-439C-A47A-2FE616E9819F}" srcOrd="1" destOrd="0" presId="urn:microsoft.com/office/officeart/2005/8/layout/vList2"/>
    <dgm:cxn modelId="{A5E62939-6DDB-4597-B46B-BF8B82F2A653}" type="presParOf" srcId="{504039EE-73F1-4705-98A9-7715827BD671}" destId="{BFFEB5D9-0C22-4526-AA4F-77E360C686F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4489652-05D3-4B42-80AC-50ABF81CE083}">
      <dgm:prSet/>
      <dgm:spPr/>
      <dgm:t>
        <a:bodyPr/>
        <a:lstStyle/>
        <a:p>
          <a:r>
            <a:rPr lang="tr-TR" dirty="0"/>
            <a:t>Toprak türü Tererossa’dır. (Kırmızı toprak)</a:t>
          </a:r>
        </a:p>
      </dgm:t>
    </dgm:pt>
    <dgm:pt modelId="{C644B877-D843-408F-B1A9-7AC334FBED1E}" type="parTrans" cxnId="{86D8A973-D5A6-4C7C-9284-5246E12E7438}">
      <dgm:prSet/>
      <dgm:spPr/>
    </dgm:pt>
    <dgm:pt modelId="{81640219-53BC-42BA-9DBA-2A2EA4D94171}" type="sibTrans" cxnId="{86D8A973-D5A6-4C7C-9284-5246E12E7438}">
      <dgm:prSet/>
      <dgm:spPr/>
    </dgm:pt>
    <dgm:pt modelId="{504039EE-73F1-4705-98A9-7715827BD671}" type="pres">
      <dgm:prSet presAssocID="{2D92AB7E-5F2E-4ACF-9242-6EFEAA22B190}" presName="linear" presStyleCnt="0">
        <dgm:presLayoutVars>
          <dgm:animLvl val="lvl"/>
          <dgm:resizeHandles val="exact"/>
        </dgm:presLayoutVars>
      </dgm:prSet>
      <dgm:spPr/>
    </dgm:pt>
    <dgm:pt modelId="{8B4CC403-4EC2-4E22-8D28-B470008654DE}" type="pres">
      <dgm:prSet presAssocID="{F4489652-05D3-4B42-80AC-50ABF81CE083}" presName="parentText" presStyleLbl="node1" presStyleIdx="0" presStyleCnt="1">
        <dgm:presLayoutVars>
          <dgm:chMax val="0"/>
          <dgm:bulletEnabled val="1"/>
        </dgm:presLayoutVars>
      </dgm:prSet>
      <dgm:spPr/>
    </dgm:pt>
  </dgm:ptLst>
  <dgm:cxnLst>
    <dgm:cxn modelId="{D197936B-5AA7-4105-8F0C-8568E4F8E852}" type="presOf" srcId="{2D92AB7E-5F2E-4ACF-9242-6EFEAA22B190}" destId="{504039EE-73F1-4705-98A9-7715827BD671}" srcOrd="0" destOrd="0" presId="urn:microsoft.com/office/officeart/2005/8/layout/vList2"/>
    <dgm:cxn modelId="{86D8A973-D5A6-4C7C-9284-5246E12E7438}" srcId="{2D92AB7E-5F2E-4ACF-9242-6EFEAA22B190}" destId="{F4489652-05D3-4B42-80AC-50ABF81CE083}" srcOrd="0" destOrd="0" parTransId="{C644B877-D843-408F-B1A9-7AC334FBED1E}" sibTransId="{81640219-53BC-42BA-9DBA-2A2EA4D94171}"/>
    <dgm:cxn modelId="{2A5A4918-0772-4540-9C45-C5ECDFD83FF9}" type="presOf" srcId="{F4489652-05D3-4B42-80AC-50ABF81CE083}" destId="{8B4CC403-4EC2-4E22-8D28-B470008654DE}" srcOrd="0" destOrd="0" presId="urn:microsoft.com/office/officeart/2005/8/layout/vList2"/>
    <dgm:cxn modelId="{D1D8AF64-38AB-448B-9344-01AD1768D2EF}" type="presParOf" srcId="{504039EE-73F1-4705-98A9-7715827BD671}" destId="{8B4CC403-4EC2-4E22-8D28-B470008654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BCA90CF-4EC3-46C6-9BBE-A9279357E180}">
      <dgm:prSet/>
      <dgm:spPr/>
      <dgm:t>
        <a:bodyPr/>
        <a:lstStyle/>
        <a:p>
          <a:r>
            <a:rPr lang="tr-TR" dirty="0"/>
            <a:t>Genellikle 30-60 derece enlemleri arasında kıtaların batı kıyılarında görülürler.</a:t>
          </a:r>
        </a:p>
      </dgm:t>
    </dgm:pt>
    <dgm:pt modelId="{3AFB7EF8-3983-4F27-B4D6-0693A8EF2AD2}" type="parTrans" cxnId="{78300DE3-19AC-4C4E-81CE-96CA50B5CB4C}">
      <dgm:prSet/>
      <dgm:spPr/>
      <dgm:t>
        <a:bodyPr/>
        <a:lstStyle/>
        <a:p>
          <a:endParaRPr lang="tr-TR"/>
        </a:p>
      </dgm:t>
    </dgm:pt>
    <dgm:pt modelId="{4D8930F3-09F5-42CF-A03E-E9F7C77CA2AD}" type="sibTrans" cxnId="{78300DE3-19AC-4C4E-81CE-96CA50B5CB4C}">
      <dgm:prSet/>
      <dgm:spPr/>
      <dgm:t>
        <a:bodyPr/>
        <a:lstStyle/>
        <a:p>
          <a:endParaRPr lang="tr-TR"/>
        </a:p>
      </dgm:t>
    </dgm:pt>
    <dgm:pt modelId="{9A3C031C-57C7-448C-A8DF-96104AFF61DE}">
      <dgm:prSet/>
      <dgm:spPr/>
      <dgm:t>
        <a:bodyPr/>
        <a:lstStyle/>
        <a:p>
          <a:r>
            <a:rPr lang="tr-TR" dirty="0"/>
            <a:t>Batı Avrupa, Batı Kanada ve Güney Alaska kıyılarında, Güney Şili, Avustralya’nın kuzeydoğusu ve Yeni Zelanda’da etkili olmaktadır.</a:t>
          </a:r>
        </a:p>
      </dgm:t>
    </dgm:pt>
    <dgm:pt modelId="{2F89FB2E-2CF6-4E15-99F6-8807B1A207A0}" type="parTrans" cxnId="{4F2ED304-5CA8-46D7-8131-C72F5B80AEE3}">
      <dgm:prSet/>
      <dgm:spPr/>
      <dgm:t>
        <a:bodyPr/>
        <a:lstStyle/>
        <a:p>
          <a:endParaRPr lang="tr-TR"/>
        </a:p>
      </dgm:t>
    </dgm:pt>
    <dgm:pt modelId="{EA44FDC7-048C-4F92-9E49-7DD7625378F2}" type="sibTrans" cxnId="{4F2ED304-5CA8-46D7-8131-C72F5B80AEE3}">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D6D24F0-62A2-4BD9-8679-5E6D4233F619}" type="pres">
      <dgm:prSet presAssocID="{DBCA90CF-4EC3-46C6-9BBE-A9279357E180}" presName="parentText" presStyleLbl="node1" presStyleIdx="0" presStyleCnt="2">
        <dgm:presLayoutVars>
          <dgm:chMax val="0"/>
          <dgm:bulletEnabled val="1"/>
        </dgm:presLayoutVars>
      </dgm:prSet>
      <dgm:spPr/>
    </dgm:pt>
    <dgm:pt modelId="{6B78101E-C64F-4590-A571-E82D9B1A46FC}" type="pres">
      <dgm:prSet presAssocID="{4D8930F3-09F5-42CF-A03E-E9F7C77CA2AD}" presName="spacer" presStyleCnt="0"/>
      <dgm:spPr/>
    </dgm:pt>
    <dgm:pt modelId="{B04C1B83-4647-4BF0-98BD-5701BED22C3B}" type="pres">
      <dgm:prSet presAssocID="{9A3C031C-57C7-448C-A8DF-96104AFF61DE}" presName="parentText" presStyleLbl="node1" presStyleIdx="1" presStyleCnt="2">
        <dgm:presLayoutVars>
          <dgm:chMax val="0"/>
          <dgm:bulletEnabled val="1"/>
        </dgm:presLayoutVars>
      </dgm:prSet>
      <dgm:spPr/>
    </dgm:pt>
  </dgm:ptLst>
  <dgm:cxnLst>
    <dgm:cxn modelId="{40E2560F-9E83-43D7-878A-245E02D26560}" type="presOf" srcId="{DBCA90CF-4EC3-46C6-9BBE-A9279357E180}" destId="{CD6D24F0-62A2-4BD9-8679-5E6D4233F619}"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F2ED304-5CA8-46D7-8131-C72F5B80AEE3}" srcId="{2D92AB7E-5F2E-4ACF-9242-6EFEAA22B190}" destId="{9A3C031C-57C7-448C-A8DF-96104AFF61DE}" srcOrd="1" destOrd="0" parTransId="{2F89FB2E-2CF6-4E15-99F6-8807B1A207A0}" sibTransId="{EA44FDC7-048C-4F92-9E49-7DD7625378F2}"/>
    <dgm:cxn modelId="{78300DE3-19AC-4C4E-81CE-96CA50B5CB4C}" srcId="{2D92AB7E-5F2E-4ACF-9242-6EFEAA22B190}" destId="{DBCA90CF-4EC3-46C6-9BBE-A9279357E180}" srcOrd="0" destOrd="0" parTransId="{3AFB7EF8-3983-4F27-B4D6-0693A8EF2AD2}" sibTransId="{4D8930F3-09F5-42CF-A03E-E9F7C77CA2AD}"/>
    <dgm:cxn modelId="{BBA61A99-18EF-4FF0-A2E1-5A079F5356B8}" type="presOf" srcId="{9A3C031C-57C7-448C-A8DF-96104AFF61DE}" destId="{B04C1B83-4647-4BF0-98BD-5701BED22C3B}" srcOrd="0" destOrd="0" presId="urn:microsoft.com/office/officeart/2005/8/layout/vList2"/>
    <dgm:cxn modelId="{184667F3-F356-4253-8F5B-C5652FB607EF}" type="presParOf" srcId="{504039EE-73F1-4705-98A9-7715827BD671}" destId="{CD6D24F0-62A2-4BD9-8679-5E6D4233F619}" srcOrd="0" destOrd="0" presId="urn:microsoft.com/office/officeart/2005/8/layout/vList2"/>
    <dgm:cxn modelId="{1BBA695A-C8B4-4942-85AD-87E8093B7692}" type="presParOf" srcId="{504039EE-73F1-4705-98A9-7715827BD671}" destId="{6B78101E-C64F-4590-A571-E82D9B1A46FC}" srcOrd="1" destOrd="0" presId="urn:microsoft.com/office/officeart/2005/8/layout/vList2"/>
    <dgm:cxn modelId="{A503E4A7-4F6A-4430-933D-A872210047E2}" type="presParOf" srcId="{504039EE-73F1-4705-98A9-7715827BD671}" destId="{B04C1B83-4647-4BF0-98BD-5701BED22C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14B0BED6-43F0-46F7-91C0-244FB5A10F23}">
      <dgm:prSet/>
      <dgm:spPr/>
      <dgm:t>
        <a:bodyPr/>
        <a:lstStyle/>
        <a:p>
          <a:r>
            <a:rPr lang="tr-TR" dirty="0"/>
            <a:t>Yıllık sıcaklık farkı 15 dereceyi geçmez.</a:t>
          </a:r>
        </a:p>
      </dgm:t>
    </dgm:pt>
    <dgm:pt modelId="{30201757-4F2C-4BE5-866C-A2F6EBCCA741}" type="parTrans" cxnId="{4518383D-D6DD-4A1C-8453-B0709C1F35D6}">
      <dgm:prSet/>
      <dgm:spPr/>
    </dgm:pt>
    <dgm:pt modelId="{DACD0D97-AEA8-4DFC-B766-AA7D1404C2C8}" type="sibTrans" cxnId="{4518383D-D6DD-4A1C-8453-B0709C1F35D6}">
      <dgm:prSet/>
      <dgm:spPr/>
    </dgm:pt>
    <dgm:pt modelId="{3046D439-1BFA-47D3-A2BD-8D843E2C5769}">
      <dgm:prSet/>
      <dgm:spPr/>
      <dgm:t>
        <a:bodyPr/>
        <a:lstStyle/>
        <a:p>
          <a:r>
            <a:rPr lang="tr-TR" dirty="0"/>
            <a:t>Her mevsim yağışlıdır.</a:t>
          </a:r>
        </a:p>
      </dgm:t>
    </dgm:pt>
    <dgm:pt modelId="{773453E3-1F4B-449D-A553-F527D5C83A59}" type="parTrans" cxnId="{35EE76C7-1CB4-458B-B05F-148926CA40A3}">
      <dgm:prSet/>
      <dgm:spPr/>
    </dgm:pt>
    <dgm:pt modelId="{7E0183BF-63D5-4899-A501-84AE65B826CA}" type="sibTrans" cxnId="{35EE76C7-1CB4-458B-B05F-148926CA40A3}">
      <dgm:prSet/>
      <dgm:spPr/>
    </dgm:pt>
    <dgm:pt modelId="{BCDC5788-548E-4351-995C-B0934D81ED39}">
      <dgm:prSet/>
      <dgm:spPr/>
      <dgm:t>
        <a:bodyPr/>
        <a:lstStyle/>
        <a:p>
          <a:r>
            <a:rPr lang="tr-TR" dirty="0"/>
            <a:t>Yıllık yağış miktarı 1500mm civarındadır.</a:t>
          </a:r>
        </a:p>
      </dgm:t>
    </dgm:pt>
    <dgm:pt modelId="{7C444321-EADF-4E13-975A-3808E9C0A093}" type="parTrans" cxnId="{A1F3C395-272F-4863-9A01-B583003FE2F2}">
      <dgm:prSet/>
      <dgm:spPr/>
    </dgm:pt>
    <dgm:pt modelId="{C8F66473-F505-4B70-9498-B9A032870B08}" type="sibTrans" cxnId="{A1F3C395-272F-4863-9A01-B583003FE2F2}">
      <dgm:prSet/>
      <dgm:spPr/>
    </dgm:pt>
    <dgm:pt modelId="{6A8FA3F4-F676-499E-A0C2-1AC5605EA968}">
      <dgm:prSet/>
      <dgm:spPr/>
      <dgm:t>
        <a:bodyPr/>
        <a:lstStyle/>
        <a:p>
          <a:r>
            <a:rPr lang="tr-TR" dirty="0"/>
            <a:t>Ortalama sıcaklık 15 derecedir</a:t>
          </a:r>
        </a:p>
      </dgm:t>
    </dgm:pt>
    <dgm:pt modelId="{ABBAC859-0240-41BF-8625-0D2BE1E12998}" type="parTrans" cxnId="{87FB4B90-8FE8-400F-9005-4E1930F4486B}">
      <dgm:prSet/>
      <dgm:spPr/>
    </dgm:pt>
    <dgm:pt modelId="{855D04CB-2A7A-469A-AD30-D5F4AA4661CF}" type="sibTrans" cxnId="{87FB4B90-8FE8-400F-9005-4E1930F4486B}">
      <dgm:prSet/>
      <dgm:spPr/>
    </dgm:pt>
    <dgm:pt modelId="{504039EE-73F1-4705-98A9-7715827BD671}" type="pres">
      <dgm:prSet presAssocID="{2D92AB7E-5F2E-4ACF-9242-6EFEAA22B190}" presName="linear" presStyleCnt="0">
        <dgm:presLayoutVars>
          <dgm:animLvl val="lvl"/>
          <dgm:resizeHandles val="exact"/>
        </dgm:presLayoutVars>
      </dgm:prSet>
      <dgm:spPr/>
    </dgm:pt>
    <dgm:pt modelId="{B5B76716-EB76-430B-BB86-D81171669024}" type="pres">
      <dgm:prSet presAssocID="{6A8FA3F4-F676-499E-A0C2-1AC5605EA968}" presName="parentText" presStyleLbl="node1" presStyleIdx="0" presStyleCnt="4">
        <dgm:presLayoutVars>
          <dgm:chMax val="0"/>
          <dgm:bulletEnabled val="1"/>
        </dgm:presLayoutVars>
      </dgm:prSet>
      <dgm:spPr/>
    </dgm:pt>
    <dgm:pt modelId="{94CFF6C8-11AD-49AA-B355-67B7C2828B49}" type="pres">
      <dgm:prSet presAssocID="{855D04CB-2A7A-469A-AD30-D5F4AA4661CF}" presName="spacer" presStyleCnt="0"/>
      <dgm:spPr/>
    </dgm:pt>
    <dgm:pt modelId="{2821B57D-3BEE-4714-AB74-E94C1190F20B}" type="pres">
      <dgm:prSet presAssocID="{14B0BED6-43F0-46F7-91C0-244FB5A10F23}" presName="parentText" presStyleLbl="node1" presStyleIdx="1" presStyleCnt="4">
        <dgm:presLayoutVars>
          <dgm:chMax val="0"/>
          <dgm:bulletEnabled val="1"/>
        </dgm:presLayoutVars>
      </dgm:prSet>
      <dgm:spPr/>
    </dgm:pt>
    <dgm:pt modelId="{E0C4C6DE-AEED-4E67-844C-1E96718702E0}" type="pres">
      <dgm:prSet presAssocID="{DACD0D97-AEA8-4DFC-B766-AA7D1404C2C8}" presName="spacer" presStyleCnt="0"/>
      <dgm:spPr/>
    </dgm:pt>
    <dgm:pt modelId="{DE1D792C-2429-40A0-B336-9268F551A036}" type="pres">
      <dgm:prSet presAssocID="{3046D439-1BFA-47D3-A2BD-8D843E2C5769}" presName="parentText" presStyleLbl="node1" presStyleIdx="2" presStyleCnt="4">
        <dgm:presLayoutVars>
          <dgm:chMax val="0"/>
          <dgm:bulletEnabled val="1"/>
        </dgm:presLayoutVars>
      </dgm:prSet>
      <dgm:spPr/>
    </dgm:pt>
    <dgm:pt modelId="{DE882AB2-FE0D-4568-B056-4F8ED83F7225}" type="pres">
      <dgm:prSet presAssocID="{7E0183BF-63D5-4899-A501-84AE65B826CA}" presName="spacer" presStyleCnt="0"/>
      <dgm:spPr/>
    </dgm:pt>
    <dgm:pt modelId="{20B14BDE-CCA5-4F68-B26B-57AED4D902B2}" type="pres">
      <dgm:prSet presAssocID="{BCDC5788-548E-4351-995C-B0934D81ED39}" presName="parentText" presStyleLbl="node1" presStyleIdx="3" presStyleCnt="4">
        <dgm:presLayoutVars>
          <dgm:chMax val="0"/>
          <dgm:bulletEnabled val="1"/>
        </dgm:presLayoutVars>
      </dgm:prSet>
      <dgm:spPr/>
    </dgm:pt>
  </dgm:ptLst>
  <dgm:cxnLst>
    <dgm:cxn modelId="{A1F3C395-272F-4863-9A01-B583003FE2F2}" srcId="{2D92AB7E-5F2E-4ACF-9242-6EFEAA22B190}" destId="{BCDC5788-548E-4351-995C-B0934D81ED39}" srcOrd="3" destOrd="0" parTransId="{7C444321-EADF-4E13-975A-3808E9C0A093}" sibTransId="{C8F66473-F505-4B70-9498-B9A032870B08}"/>
    <dgm:cxn modelId="{AF492967-8F25-4489-AF20-6A39B8A37D64}" type="presOf" srcId="{6A8FA3F4-F676-499E-A0C2-1AC5605EA968}" destId="{B5B76716-EB76-430B-BB86-D81171669024}" srcOrd="0" destOrd="0" presId="urn:microsoft.com/office/officeart/2005/8/layout/vList2"/>
    <dgm:cxn modelId="{E2B7CA43-D115-4EE4-8C60-15C7354D3BF8}" type="presOf" srcId="{BCDC5788-548E-4351-995C-B0934D81ED39}" destId="{20B14BDE-CCA5-4F68-B26B-57AED4D902B2}" srcOrd="0" destOrd="0" presId="urn:microsoft.com/office/officeart/2005/8/layout/vList2"/>
    <dgm:cxn modelId="{35EE76C7-1CB4-458B-B05F-148926CA40A3}" srcId="{2D92AB7E-5F2E-4ACF-9242-6EFEAA22B190}" destId="{3046D439-1BFA-47D3-A2BD-8D843E2C5769}" srcOrd="2" destOrd="0" parTransId="{773453E3-1F4B-449D-A553-F527D5C83A59}" sibTransId="{7E0183BF-63D5-4899-A501-84AE65B826CA}"/>
    <dgm:cxn modelId="{87FB4B90-8FE8-400F-9005-4E1930F4486B}" srcId="{2D92AB7E-5F2E-4ACF-9242-6EFEAA22B190}" destId="{6A8FA3F4-F676-499E-A0C2-1AC5605EA968}" srcOrd="0" destOrd="0" parTransId="{ABBAC859-0240-41BF-8625-0D2BE1E12998}" sibTransId="{855D04CB-2A7A-469A-AD30-D5F4AA4661CF}"/>
    <dgm:cxn modelId="{B37FD64A-13E6-4D24-96A2-F618354D0DBD}" type="presOf" srcId="{3046D439-1BFA-47D3-A2BD-8D843E2C5769}" destId="{DE1D792C-2429-40A0-B336-9268F551A03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518383D-D6DD-4A1C-8453-B0709C1F35D6}" srcId="{2D92AB7E-5F2E-4ACF-9242-6EFEAA22B190}" destId="{14B0BED6-43F0-46F7-91C0-244FB5A10F23}" srcOrd="1" destOrd="0" parTransId="{30201757-4F2C-4BE5-866C-A2F6EBCCA741}" sibTransId="{DACD0D97-AEA8-4DFC-B766-AA7D1404C2C8}"/>
    <dgm:cxn modelId="{5FA98D8D-217F-4FD2-9F5D-63E98793F260}" type="presOf" srcId="{14B0BED6-43F0-46F7-91C0-244FB5A10F23}" destId="{2821B57D-3BEE-4714-AB74-E94C1190F20B}" srcOrd="0" destOrd="0" presId="urn:microsoft.com/office/officeart/2005/8/layout/vList2"/>
    <dgm:cxn modelId="{2F193329-6E41-447D-893E-39A8A5DE2DED}" type="presParOf" srcId="{504039EE-73F1-4705-98A9-7715827BD671}" destId="{B5B76716-EB76-430B-BB86-D81171669024}" srcOrd="0" destOrd="0" presId="urn:microsoft.com/office/officeart/2005/8/layout/vList2"/>
    <dgm:cxn modelId="{26DDB45A-40FB-425A-8450-1D435DB481BD}" type="presParOf" srcId="{504039EE-73F1-4705-98A9-7715827BD671}" destId="{94CFF6C8-11AD-49AA-B355-67B7C2828B49}" srcOrd="1" destOrd="0" presId="urn:microsoft.com/office/officeart/2005/8/layout/vList2"/>
    <dgm:cxn modelId="{0CDDF1C4-E490-437E-9F84-5020C21F9BD2}" type="presParOf" srcId="{504039EE-73F1-4705-98A9-7715827BD671}" destId="{2821B57D-3BEE-4714-AB74-E94C1190F20B}" srcOrd="2" destOrd="0" presId="urn:microsoft.com/office/officeart/2005/8/layout/vList2"/>
    <dgm:cxn modelId="{C91A4425-9637-4470-82BF-5CAD0F52C198}" type="presParOf" srcId="{504039EE-73F1-4705-98A9-7715827BD671}" destId="{E0C4C6DE-AEED-4E67-844C-1E96718702E0}" srcOrd="3" destOrd="0" presId="urn:microsoft.com/office/officeart/2005/8/layout/vList2"/>
    <dgm:cxn modelId="{3571FA4A-F493-4991-89FF-23DD178E6DC3}" type="presParOf" srcId="{504039EE-73F1-4705-98A9-7715827BD671}" destId="{DE1D792C-2429-40A0-B336-9268F551A036}" srcOrd="4" destOrd="0" presId="urn:microsoft.com/office/officeart/2005/8/layout/vList2"/>
    <dgm:cxn modelId="{1A540A57-E8AB-48CC-8D6F-F13A541FD40E}" type="presParOf" srcId="{504039EE-73F1-4705-98A9-7715827BD671}" destId="{DE882AB2-FE0D-4568-B056-4F8ED83F7225}" srcOrd="5" destOrd="0" presId="urn:microsoft.com/office/officeart/2005/8/layout/vList2"/>
    <dgm:cxn modelId="{1574F6E4-836A-4E9E-88C9-BCC6F1436BA0}" type="presParOf" srcId="{504039EE-73F1-4705-98A9-7715827BD671}" destId="{20B14BDE-CCA5-4F68-B26B-57AED4D902B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BEC13049-A5A8-4071-9641-4053CB4DE373}">
      <dgm:prSet/>
      <dgm:spPr/>
      <dgm:t>
        <a:bodyPr/>
        <a:lstStyle/>
        <a:p>
          <a:r>
            <a:rPr lang="tr-TR" dirty="0"/>
            <a:t>Toprak türü kahverengi orman toprağıdır.</a:t>
          </a:r>
        </a:p>
      </dgm:t>
    </dgm:pt>
    <dgm:pt modelId="{1A91AA2D-57E3-4762-9851-83BCAAC0759F}" type="parTrans" cxnId="{7253E468-A1FC-4A46-BF0F-9D2D73FF2784}">
      <dgm:prSet/>
      <dgm:spPr/>
    </dgm:pt>
    <dgm:pt modelId="{5FAA7CF5-C797-4384-9F04-D6B24259C697}" type="sibTrans" cxnId="{7253E468-A1FC-4A46-BF0F-9D2D73FF2784}">
      <dgm:prSet/>
      <dgm:spPr/>
    </dgm:pt>
    <dgm:pt modelId="{24537F4B-357A-4534-9616-ED8A4D7BD7D9}">
      <dgm:prSet/>
      <dgm:spPr/>
      <dgm:t>
        <a:bodyPr/>
        <a:lstStyle/>
        <a:p>
          <a:r>
            <a:rPr lang="tr-TR" dirty="0"/>
            <a:t>Bitki örtüsü Karma Ormanlardır.(Geniş-iğne yapraklı)</a:t>
          </a:r>
        </a:p>
      </dgm:t>
    </dgm:pt>
    <dgm:pt modelId="{11FFA853-2B49-4910-9C05-526E3ECAAF2F}" type="parTrans" cxnId="{B2B9BB61-0BAD-499D-A16C-C3CB3C655257}">
      <dgm:prSet/>
      <dgm:spPr/>
    </dgm:pt>
    <dgm:pt modelId="{0D71DE8E-FD3A-4F51-8F3F-1C775F7995ED}" type="sibTrans" cxnId="{B2B9BB61-0BAD-499D-A16C-C3CB3C655257}">
      <dgm:prSet/>
      <dgm:spPr/>
    </dgm:pt>
    <dgm:pt modelId="{504039EE-73F1-4705-98A9-7715827BD671}" type="pres">
      <dgm:prSet presAssocID="{2D92AB7E-5F2E-4ACF-9242-6EFEAA22B190}" presName="linear" presStyleCnt="0">
        <dgm:presLayoutVars>
          <dgm:animLvl val="lvl"/>
          <dgm:resizeHandles val="exact"/>
        </dgm:presLayoutVars>
      </dgm:prSet>
      <dgm:spPr/>
    </dgm:pt>
    <dgm:pt modelId="{D4F3BA98-131A-4CAD-B636-85AB880CF701}" type="pres">
      <dgm:prSet presAssocID="{24537F4B-357A-4534-9616-ED8A4D7BD7D9}" presName="parentText" presStyleLbl="node1" presStyleIdx="0" presStyleCnt="2">
        <dgm:presLayoutVars>
          <dgm:chMax val="0"/>
          <dgm:bulletEnabled val="1"/>
        </dgm:presLayoutVars>
      </dgm:prSet>
      <dgm:spPr/>
    </dgm:pt>
    <dgm:pt modelId="{0B61CFA6-4DEA-44E2-8862-B3CBDD16EF56}" type="pres">
      <dgm:prSet presAssocID="{0D71DE8E-FD3A-4F51-8F3F-1C775F7995ED}" presName="spacer" presStyleCnt="0"/>
      <dgm:spPr/>
    </dgm:pt>
    <dgm:pt modelId="{F2614B8B-A3E2-4524-A6FF-FE8D69988F3A}" type="pres">
      <dgm:prSet presAssocID="{BEC13049-A5A8-4071-9641-4053CB4DE373}" presName="parentText" presStyleLbl="node1" presStyleIdx="1" presStyleCnt="2">
        <dgm:presLayoutVars>
          <dgm:chMax val="0"/>
          <dgm:bulletEnabled val="1"/>
        </dgm:presLayoutVars>
      </dgm:prSet>
      <dgm:spPr/>
    </dgm:pt>
  </dgm:ptLst>
  <dgm:cxnLst>
    <dgm:cxn modelId="{B2B9BB61-0BAD-499D-A16C-C3CB3C655257}" srcId="{2D92AB7E-5F2E-4ACF-9242-6EFEAA22B190}" destId="{24537F4B-357A-4534-9616-ED8A4D7BD7D9}" srcOrd="0" destOrd="0" parTransId="{11FFA853-2B49-4910-9C05-526E3ECAAF2F}" sibTransId="{0D71DE8E-FD3A-4F51-8F3F-1C775F7995ED}"/>
    <dgm:cxn modelId="{7253E468-A1FC-4A46-BF0F-9D2D73FF2784}" srcId="{2D92AB7E-5F2E-4ACF-9242-6EFEAA22B190}" destId="{BEC13049-A5A8-4071-9641-4053CB4DE373}" srcOrd="1" destOrd="0" parTransId="{1A91AA2D-57E3-4762-9851-83BCAAC0759F}" sibTransId="{5FAA7CF5-C797-4384-9F04-D6B24259C697}"/>
    <dgm:cxn modelId="{1FEB7CC2-9917-4929-909E-2EFC535E5FCD}" type="presOf" srcId="{BEC13049-A5A8-4071-9641-4053CB4DE373}" destId="{F2614B8B-A3E2-4524-A6FF-FE8D69988F3A}"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7D64C763-8301-4837-B876-3594FCDD77F1}" type="presOf" srcId="{24537F4B-357A-4534-9616-ED8A4D7BD7D9}" destId="{D4F3BA98-131A-4CAD-B636-85AB880CF701}" srcOrd="0" destOrd="0" presId="urn:microsoft.com/office/officeart/2005/8/layout/vList2"/>
    <dgm:cxn modelId="{F86B5444-6144-48DE-BC7C-B96E295F4773}" type="presParOf" srcId="{504039EE-73F1-4705-98A9-7715827BD671}" destId="{D4F3BA98-131A-4CAD-B636-85AB880CF701}" srcOrd="0" destOrd="0" presId="urn:microsoft.com/office/officeart/2005/8/layout/vList2"/>
    <dgm:cxn modelId="{CD3946D4-5AFC-4B87-8FAC-364158016FFC}" type="presParOf" srcId="{504039EE-73F1-4705-98A9-7715827BD671}" destId="{0B61CFA6-4DEA-44E2-8862-B3CBDD16EF56}" srcOrd="1" destOrd="0" presId="urn:microsoft.com/office/officeart/2005/8/layout/vList2"/>
    <dgm:cxn modelId="{F5199AFE-9D99-4D96-B29E-C9BD75373573}" type="presParOf" srcId="{504039EE-73F1-4705-98A9-7715827BD671}" destId="{F2614B8B-A3E2-4524-A6FF-FE8D69988F3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24537F4B-357A-4534-9616-ED8A4D7BD7D9}">
      <dgm:prSet/>
      <dgm:spPr/>
      <dgm:t>
        <a:bodyPr/>
        <a:lstStyle/>
        <a:p>
          <a:r>
            <a:rPr lang="tr-TR" dirty="0"/>
            <a:t>Ilıman ve sıcak kuşaklarda karaların iç kısımlarında görülür.</a:t>
          </a:r>
        </a:p>
      </dgm:t>
    </dgm:pt>
    <dgm:pt modelId="{11FFA853-2B49-4910-9C05-526E3ECAAF2F}" type="parTrans" cxnId="{B2B9BB61-0BAD-499D-A16C-C3CB3C655257}">
      <dgm:prSet/>
      <dgm:spPr/>
    </dgm:pt>
    <dgm:pt modelId="{0D71DE8E-FD3A-4F51-8F3F-1C775F7995ED}" type="sibTrans" cxnId="{B2B9BB61-0BAD-499D-A16C-C3CB3C655257}">
      <dgm:prSet/>
      <dgm:spPr/>
    </dgm:pt>
    <dgm:pt modelId="{9F8C4797-F212-43C3-AA86-05BEDD549DBD}">
      <dgm:prSet/>
      <dgm:spPr/>
      <dgm:t>
        <a:bodyPr/>
        <a:lstStyle/>
        <a:p>
          <a:r>
            <a:rPr lang="tr-TR" dirty="0"/>
            <a:t>Orta Avrupa’da, Asya’nın iç kısımları ve Kuzey Amerika’nın orta kısımlarında etkilidir.</a:t>
          </a:r>
        </a:p>
      </dgm:t>
    </dgm:pt>
    <dgm:pt modelId="{2925B8D8-F231-4165-BDD3-65A27B70A73F}" type="parTrans" cxnId="{70E0DAA2-02F2-4993-8789-D03D9FACB0E9}">
      <dgm:prSet/>
      <dgm:spPr/>
    </dgm:pt>
    <dgm:pt modelId="{74AE1833-8EFE-4BF5-8B34-1B3D430C475D}" type="sibTrans" cxnId="{70E0DAA2-02F2-4993-8789-D03D9FACB0E9}">
      <dgm:prSet/>
      <dgm:spPr/>
    </dgm:pt>
    <dgm:pt modelId="{504039EE-73F1-4705-98A9-7715827BD671}" type="pres">
      <dgm:prSet presAssocID="{2D92AB7E-5F2E-4ACF-9242-6EFEAA22B190}" presName="linear" presStyleCnt="0">
        <dgm:presLayoutVars>
          <dgm:animLvl val="lvl"/>
          <dgm:resizeHandles val="exact"/>
        </dgm:presLayoutVars>
      </dgm:prSet>
      <dgm:spPr/>
    </dgm:pt>
    <dgm:pt modelId="{D4F3BA98-131A-4CAD-B636-85AB880CF701}" type="pres">
      <dgm:prSet presAssocID="{24537F4B-357A-4534-9616-ED8A4D7BD7D9}" presName="parentText" presStyleLbl="node1" presStyleIdx="0" presStyleCnt="2">
        <dgm:presLayoutVars>
          <dgm:chMax val="0"/>
          <dgm:bulletEnabled val="1"/>
        </dgm:presLayoutVars>
      </dgm:prSet>
      <dgm:spPr/>
    </dgm:pt>
    <dgm:pt modelId="{0B61CFA6-4DEA-44E2-8862-B3CBDD16EF56}" type="pres">
      <dgm:prSet presAssocID="{0D71DE8E-FD3A-4F51-8F3F-1C775F7995ED}" presName="spacer" presStyleCnt="0"/>
      <dgm:spPr/>
    </dgm:pt>
    <dgm:pt modelId="{2486F649-79C3-4583-BD9F-914849EE390E}" type="pres">
      <dgm:prSet presAssocID="{9F8C4797-F212-43C3-AA86-05BEDD549DBD}" presName="parentText" presStyleLbl="node1" presStyleIdx="1" presStyleCnt="2">
        <dgm:presLayoutVars>
          <dgm:chMax val="0"/>
          <dgm:bulletEnabled val="1"/>
        </dgm:presLayoutVars>
      </dgm:prSet>
      <dgm:spPr/>
    </dgm:pt>
  </dgm:ptLst>
  <dgm:cxnLst>
    <dgm:cxn modelId="{B2B9BB61-0BAD-499D-A16C-C3CB3C655257}" srcId="{2D92AB7E-5F2E-4ACF-9242-6EFEAA22B190}" destId="{24537F4B-357A-4534-9616-ED8A4D7BD7D9}" srcOrd="0" destOrd="0" parTransId="{11FFA853-2B49-4910-9C05-526E3ECAAF2F}" sibTransId="{0D71DE8E-FD3A-4F51-8F3F-1C775F7995ED}"/>
    <dgm:cxn modelId="{D197936B-5AA7-4105-8F0C-8568E4F8E852}" type="presOf" srcId="{2D92AB7E-5F2E-4ACF-9242-6EFEAA22B190}" destId="{504039EE-73F1-4705-98A9-7715827BD671}" srcOrd="0" destOrd="0" presId="urn:microsoft.com/office/officeart/2005/8/layout/vList2"/>
    <dgm:cxn modelId="{7D64C763-8301-4837-B876-3594FCDD77F1}" type="presOf" srcId="{24537F4B-357A-4534-9616-ED8A4D7BD7D9}" destId="{D4F3BA98-131A-4CAD-B636-85AB880CF701}" srcOrd="0" destOrd="0" presId="urn:microsoft.com/office/officeart/2005/8/layout/vList2"/>
    <dgm:cxn modelId="{301E6A7A-BC19-4E54-943D-BFE3227695B7}" type="presOf" srcId="{9F8C4797-F212-43C3-AA86-05BEDD549DBD}" destId="{2486F649-79C3-4583-BD9F-914849EE390E}" srcOrd="0" destOrd="0" presId="urn:microsoft.com/office/officeart/2005/8/layout/vList2"/>
    <dgm:cxn modelId="{70E0DAA2-02F2-4993-8789-D03D9FACB0E9}" srcId="{2D92AB7E-5F2E-4ACF-9242-6EFEAA22B190}" destId="{9F8C4797-F212-43C3-AA86-05BEDD549DBD}" srcOrd="1" destOrd="0" parTransId="{2925B8D8-F231-4165-BDD3-65A27B70A73F}" sibTransId="{74AE1833-8EFE-4BF5-8B34-1B3D430C475D}"/>
    <dgm:cxn modelId="{F86B5444-6144-48DE-BC7C-B96E295F4773}" type="presParOf" srcId="{504039EE-73F1-4705-98A9-7715827BD671}" destId="{D4F3BA98-131A-4CAD-B636-85AB880CF701}" srcOrd="0" destOrd="0" presId="urn:microsoft.com/office/officeart/2005/8/layout/vList2"/>
    <dgm:cxn modelId="{9329B615-905E-427A-81EA-E3D8458189FA}" type="presParOf" srcId="{504039EE-73F1-4705-98A9-7715827BD671}" destId="{0B61CFA6-4DEA-44E2-8862-B3CBDD16EF56}" srcOrd="1" destOrd="0" presId="urn:microsoft.com/office/officeart/2005/8/layout/vList2"/>
    <dgm:cxn modelId="{40A3C4FC-FC8F-4324-AD2A-042B34130DBE}" type="presParOf" srcId="{504039EE-73F1-4705-98A9-7715827BD671}" destId="{2486F649-79C3-4583-BD9F-914849EE390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F1EE9FA-8E5E-4F03-A6F4-5ABF97F0FE69}">
      <dgm:prSet/>
      <dgm:spPr/>
      <dgm:t>
        <a:bodyPr/>
        <a:lstStyle/>
        <a:p>
          <a:r>
            <a:rPr lang="tr-TR" dirty="0"/>
            <a:t>Yağışların büyük bir bölümü ilkbaharda düşer.</a:t>
          </a:r>
        </a:p>
      </dgm:t>
    </dgm:pt>
    <dgm:pt modelId="{AAED45B8-66B0-4BCC-88C4-EE3BA7A079B2}" type="parTrans" cxnId="{938D935D-5DFC-4D0D-87FD-A82ACBD595AF}">
      <dgm:prSet/>
      <dgm:spPr/>
    </dgm:pt>
    <dgm:pt modelId="{6F070EB3-5324-46DE-B820-7A1C51163E11}" type="sibTrans" cxnId="{938D935D-5DFC-4D0D-87FD-A82ACBD595AF}">
      <dgm:prSet/>
      <dgm:spPr/>
    </dgm:pt>
    <dgm:pt modelId="{BB8B0A2B-24F7-418F-B996-D79493959A4C}">
      <dgm:prSet/>
      <dgm:spPr/>
      <dgm:t>
        <a:bodyPr/>
        <a:lstStyle/>
        <a:p>
          <a:r>
            <a:rPr lang="tr-TR" dirty="0"/>
            <a:t>Yazlar kurak geçer.</a:t>
          </a:r>
        </a:p>
      </dgm:t>
    </dgm:pt>
    <dgm:pt modelId="{19E647B6-FD01-4CE5-9F1C-13DB954D5217}" type="parTrans" cxnId="{B1ECE813-31E0-4421-8CE8-47C6569C2226}">
      <dgm:prSet/>
      <dgm:spPr/>
    </dgm:pt>
    <dgm:pt modelId="{844A7D9A-D3AA-4DE9-A62A-BBAC88B6A4E8}" type="sibTrans" cxnId="{B1ECE813-31E0-4421-8CE8-47C6569C2226}">
      <dgm:prSet/>
      <dgm:spPr/>
    </dgm:pt>
    <dgm:pt modelId="{D8D94CB8-5F0F-4819-AC19-F4D53C23A209}">
      <dgm:prSet/>
      <dgm:spPr/>
      <dgm:t>
        <a:bodyPr/>
        <a:lstStyle/>
        <a:p>
          <a:r>
            <a:rPr lang="tr-TR" dirty="0"/>
            <a:t>Kışın kar yağışları görülür.</a:t>
          </a:r>
        </a:p>
      </dgm:t>
    </dgm:pt>
    <dgm:pt modelId="{5F43B3D1-B16D-4D87-B653-E54683EAEE6F}" type="parTrans" cxnId="{4112CD3F-5084-4963-B105-865661BDB079}">
      <dgm:prSet/>
      <dgm:spPr/>
    </dgm:pt>
    <dgm:pt modelId="{B709EB6C-9C42-4082-A450-BB3C690E7BB9}" type="sibTrans" cxnId="{4112CD3F-5084-4963-B105-865661BDB079}">
      <dgm:prSet/>
      <dgm:spPr/>
    </dgm:pt>
    <dgm:pt modelId="{504039EE-73F1-4705-98A9-7715827BD671}" type="pres">
      <dgm:prSet presAssocID="{2D92AB7E-5F2E-4ACF-9242-6EFEAA22B190}" presName="linear" presStyleCnt="0">
        <dgm:presLayoutVars>
          <dgm:animLvl val="lvl"/>
          <dgm:resizeHandles val="exact"/>
        </dgm:presLayoutVars>
      </dgm:prSet>
      <dgm:spPr/>
    </dgm:pt>
    <dgm:pt modelId="{99FC3BD6-283C-46B5-9BFA-69DFC038BD1B}" type="pres">
      <dgm:prSet presAssocID="{5F1EE9FA-8E5E-4F03-A6F4-5ABF97F0FE69}" presName="parentText" presStyleLbl="node1" presStyleIdx="0" presStyleCnt="3">
        <dgm:presLayoutVars>
          <dgm:chMax val="0"/>
          <dgm:bulletEnabled val="1"/>
        </dgm:presLayoutVars>
      </dgm:prSet>
      <dgm:spPr/>
    </dgm:pt>
    <dgm:pt modelId="{ED34FC7E-9F37-45D3-894B-35367FADA9FF}" type="pres">
      <dgm:prSet presAssocID="{6F070EB3-5324-46DE-B820-7A1C51163E11}" presName="spacer" presStyleCnt="0"/>
      <dgm:spPr/>
    </dgm:pt>
    <dgm:pt modelId="{27F48867-A4DE-4705-AA2B-62DE036C04D7}" type="pres">
      <dgm:prSet presAssocID="{BB8B0A2B-24F7-418F-B996-D79493959A4C}" presName="parentText" presStyleLbl="node1" presStyleIdx="1" presStyleCnt="3">
        <dgm:presLayoutVars>
          <dgm:chMax val="0"/>
          <dgm:bulletEnabled val="1"/>
        </dgm:presLayoutVars>
      </dgm:prSet>
      <dgm:spPr/>
    </dgm:pt>
    <dgm:pt modelId="{73CC2C72-56C2-4752-A806-A144A570736C}" type="pres">
      <dgm:prSet presAssocID="{844A7D9A-D3AA-4DE9-A62A-BBAC88B6A4E8}" presName="spacer" presStyleCnt="0"/>
      <dgm:spPr/>
    </dgm:pt>
    <dgm:pt modelId="{19D86E2C-9327-43DA-881F-53E9B8B5FB8A}" type="pres">
      <dgm:prSet presAssocID="{D8D94CB8-5F0F-4819-AC19-F4D53C23A209}" presName="parentText" presStyleLbl="node1" presStyleIdx="2" presStyleCnt="3">
        <dgm:presLayoutVars>
          <dgm:chMax val="0"/>
          <dgm:bulletEnabled val="1"/>
        </dgm:presLayoutVars>
      </dgm:prSet>
      <dgm:spPr/>
    </dgm:pt>
  </dgm:ptLst>
  <dgm:cxnLst>
    <dgm:cxn modelId="{B1ECE813-31E0-4421-8CE8-47C6569C2226}" srcId="{2D92AB7E-5F2E-4ACF-9242-6EFEAA22B190}" destId="{BB8B0A2B-24F7-418F-B996-D79493959A4C}" srcOrd="1" destOrd="0" parTransId="{19E647B6-FD01-4CE5-9F1C-13DB954D5217}" sibTransId="{844A7D9A-D3AA-4DE9-A62A-BBAC88B6A4E8}"/>
    <dgm:cxn modelId="{FA185CFC-44C6-4AAE-9269-16A557464247}" type="presOf" srcId="{BB8B0A2B-24F7-418F-B996-D79493959A4C}" destId="{27F48867-A4DE-4705-AA2B-62DE036C04D7}"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112CD3F-5084-4963-B105-865661BDB079}" srcId="{2D92AB7E-5F2E-4ACF-9242-6EFEAA22B190}" destId="{D8D94CB8-5F0F-4819-AC19-F4D53C23A209}" srcOrd="2" destOrd="0" parTransId="{5F43B3D1-B16D-4D87-B653-E54683EAEE6F}" sibTransId="{B709EB6C-9C42-4082-A450-BB3C690E7BB9}"/>
    <dgm:cxn modelId="{938D935D-5DFC-4D0D-87FD-A82ACBD595AF}" srcId="{2D92AB7E-5F2E-4ACF-9242-6EFEAA22B190}" destId="{5F1EE9FA-8E5E-4F03-A6F4-5ABF97F0FE69}" srcOrd="0" destOrd="0" parTransId="{AAED45B8-66B0-4BCC-88C4-EE3BA7A079B2}" sibTransId="{6F070EB3-5324-46DE-B820-7A1C51163E11}"/>
    <dgm:cxn modelId="{0876B8C9-920F-472A-ABF3-A23A714D9980}" type="presOf" srcId="{5F1EE9FA-8E5E-4F03-A6F4-5ABF97F0FE69}" destId="{99FC3BD6-283C-46B5-9BFA-69DFC038BD1B}" srcOrd="0" destOrd="0" presId="urn:microsoft.com/office/officeart/2005/8/layout/vList2"/>
    <dgm:cxn modelId="{DAFF8204-D61D-4114-A991-9B5210FC0849}" type="presOf" srcId="{D8D94CB8-5F0F-4819-AC19-F4D53C23A209}" destId="{19D86E2C-9327-43DA-881F-53E9B8B5FB8A}" srcOrd="0" destOrd="0" presId="urn:microsoft.com/office/officeart/2005/8/layout/vList2"/>
    <dgm:cxn modelId="{D931908A-6EFB-4E7C-9AD2-6151FA7630B4}" type="presParOf" srcId="{504039EE-73F1-4705-98A9-7715827BD671}" destId="{99FC3BD6-283C-46B5-9BFA-69DFC038BD1B}" srcOrd="0" destOrd="0" presId="urn:microsoft.com/office/officeart/2005/8/layout/vList2"/>
    <dgm:cxn modelId="{A3E65473-DA9D-4006-8471-59E03E74AB65}" type="presParOf" srcId="{504039EE-73F1-4705-98A9-7715827BD671}" destId="{ED34FC7E-9F37-45D3-894B-35367FADA9FF}" srcOrd="1" destOrd="0" presId="urn:microsoft.com/office/officeart/2005/8/layout/vList2"/>
    <dgm:cxn modelId="{3DB9B47E-048B-4415-85A6-60B6796A28D1}" type="presParOf" srcId="{504039EE-73F1-4705-98A9-7715827BD671}" destId="{27F48867-A4DE-4705-AA2B-62DE036C04D7}" srcOrd="2" destOrd="0" presId="urn:microsoft.com/office/officeart/2005/8/layout/vList2"/>
    <dgm:cxn modelId="{9F48EC1C-71B5-4789-99D9-3503D35BC02D}" type="presParOf" srcId="{504039EE-73F1-4705-98A9-7715827BD671}" destId="{73CC2C72-56C2-4752-A806-A144A570736C}" srcOrd="3" destOrd="0" presId="urn:microsoft.com/office/officeart/2005/8/layout/vList2"/>
    <dgm:cxn modelId="{2B3ACAB3-B911-44CD-87E0-586D405845A8}" type="presParOf" srcId="{504039EE-73F1-4705-98A9-7715827BD671}" destId="{19D86E2C-9327-43DA-881F-53E9B8B5FB8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F1EE9FA-8E5E-4F03-A6F4-5ABF97F0FE69}">
      <dgm:prSet/>
      <dgm:spPr/>
      <dgm:t>
        <a:bodyPr/>
        <a:lstStyle/>
        <a:p>
          <a:r>
            <a:rPr lang="tr-TR" dirty="0"/>
            <a:t>Doğal bitki örtüsü Bozkır’dır. (step-</a:t>
          </a:r>
          <a:r>
            <a:rPr lang="tr-TR" dirty="0" err="1"/>
            <a:t>preli</a:t>
          </a:r>
          <a:r>
            <a:rPr lang="tr-TR" dirty="0"/>
            <a:t>)</a:t>
          </a:r>
        </a:p>
      </dgm:t>
    </dgm:pt>
    <dgm:pt modelId="{AAED45B8-66B0-4BCC-88C4-EE3BA7A079B2}" type="parTrans" cxnId="{938D935D-5DFC-4D0D-87FD-A82ACBD595AF}">
      <dgm:prSet/>
      <dgm:spPr/>
      <dgm:t>
        <a:bodyPr/>
        <a:lstStyle/>
        <a:p>
          <a:endParaRPr lang="tr-TR"/>
        </a:p>
      </dgm:t>
    </dgm:pt>
    <dgm:pt modelId="{6F070EB3-5324-46DE-B820-7A1C51163E11}" type="sibTrans" cxnId="{938D935D-5DFC-4D0D-87FD-A82ACBD595AF}">
      <dgm:prSet/>
      <dgm:spPr/>
      <dgm:t>
        <a:bodyPr/>
        <a:lstStyle/>
        <a:p>
          <a:endParaRPr lang="tr-TR"/>
        </a:p>
      </dgm:t>
    </dgm:pt>
    <dgm:pt modelId="{315104E6-10D6-4DFC-8B44-D97AA0BF0628}">
      <dgm:prSet/>
      <dgm:spPr/>
      <dgm:t>
        <a:bodyPr/>
        <a:lstStyle/>
        <a:p>
          <a:r>
            <a:rPr lang="tr-TR" dirty="0"/>
            <a:t>Toprağı kahverengi ve kestanerengi orman toprağıdır.</a:t>
          </a:r>
        </a:p>
      </dgm:t>
    </dgm:pt>
    <dgm:pt modelId="{ADB0A557-E9BE-4AF1-9711-FD56936B1A19}" type="parTrans" cxnId="{1F58617D-D23F-433C-BD8B-8FA36CDD9BC3}">
      <dgm:prSet/>
      <dgm:spPr/>
    </dgm:pt>
    <dgm:pt modelId="{7D399F79-BDE7-4C00-A2B1-302892D8AD34}" type="sibTrans" cxnId="{1F58617D-D23F-433C-BD8B-8FA36CDD9BC3}">
      <dgm:prSet/>
      <dgm:spPr/>
    </dgm:pt>
    <dgm:pt modelId="{504039EE-73F1-4705-98A9-7715827BD671}" type="pres">
      <dgm:prSet presAssocID="{2D92AB7E-5F2E-4ACF-9242-6EFEAA22B190}" presName="linear" presStyleCnt="0">
        <dgm:presLayoutVars>
          <dgm:animLvl val="lvl"/>
          <dgm:resizeHandles val="exact"/>
        </dgm:presLayoutVars>
      </dgm:prSet>
      <dgm:spPr/>
    </dgm:pt>
    <dgm:pt modelId="{99FC3BD6-283C-46B5-9BFA-69DFC038BD1B}" type="pres">
      <dgm:prSet presAssocID="{5F1EE9FA-8E5E-4F03-A6F4-5ABF97F0FE69}" presName="parentText" presStyleLbl="node1" presStyleIdx="0" presStyleCnt="2">
        <dgm:presLayoutVars>
          <dgm:chMax val="0"/>
          <dgm:bulletEnabled val="1"/>
        </dgm:presLayoutVars>
      </dgm:prSet>
      <dgm:spPr/>
    </dgm:pt>
    <dgm:pt modelId="{ED34FC7E-9F37-45D3-894B-35367FADA9FF}" type="pres">
      <dgm:prSet presAssocID="{6F070EB3-5324-46DE-B820-7A1C51163E11}" presName="spacer" presStyleCnt="0"/>
      <dgm:spPr/>
    </dgm:pt>
    <dgm:pt modelId="{D2D0351B-1ED6-4778-9C84-8CDEDDA29F2E}" type="pres">
      <dgm:prSet presAssocID="{315104E6-10D6-4DFC-8B44-D97AA0BF0628}" presName="parentText" presStyleLbl="node1" presStyleIdx="1" presStyleCnt="2">
        <dgm:presLayoutVars>
          <dgm:chMax val="0"/>
          <dgm:bulletEnabled val="1"/>
        </dgm:presLayoutVars>
      </dgm:prSet>
      <dgm:spPr/>
    </dgm:pt>
  </dgm:ptLst>
  <dgm:cxnLst>
    <dgm:cxn modelId="{C20837E5-4A05-41AA-8906-6421D17F24E0}" type="presOf" srcId="{315104E6-10D6-4DFC-8B44-D97AA0BF0628}" destId="{D2D0351B-1ED6-4778-9C84-8CDEDDA29F2E}"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938D935D-5DFC-4D0D-87FD-A82ACBD595AF}" srcId="{2D92AB7E-5F2E-4ACF-9242-6EFEAA22B190}" destId="{5F1EE9FA-8E5E-4F03-A6F4-5ABF97F0FE69}" srcOrd="0" destOrd="0" parTransId="{AAED45B8-66B0-4BCC-88C4-EE3BA7A079B2}" sibTransId="{6F070EB3-5324-46DE-B820-7A1C51163E11}"/>
    <dgm:cxn modelId="{0876B8C9-920F-472A-ABF3-A23A714D9980}" type="presOf" srcId="{5F1EE9FA-8E5E-4F03-A6F4-5ABF97F0FE69}" destId="{99FC3BD6-283C-46B5-9BFA-69DFC038BD1B}" srcOrd="0" destOrd="0" presId="urn:microsoft.com/office/officeart/2005/8/layout/vList2"/>
    <dgm:cxn modelId="{1F58617D-D23F-433C-BD8B-8FA36CDD9BC3}" srcId="{2D92AB7E-5F2E-4ACF-9242-6EFEAA22B190}" destId="{315104E6-10D6-4DFC-8B44-D97AA0BF0628}" srcOrd="1" destOrd="0" parTransId="{ADB0A557-E9BE-4AF1-9711-FD56936B1A19}" sibTransId="{7D399F79-BDE7-4C00-A2B1-302892D8AD34}"/>
    <dgm:cxn modelId="{D931908A-6EFB-4E7C-9AD2-6151FA7630B4}" type="presParOf" srcId="{504039EE-73F1-4705-98A9-7715827BD671}" destId="{99FC3BD6-283C-46B5-9BFA-69DFC038BD1B}" srcOrd="0" destOrd="0" presId="urn:microsoft.com/office/officeart/2005/8/layout/vList2"/>
    <dgm:cxn modelId="{0DB4B4ED-013B-4E5C-B5BE-F086A21900F1}" type="presParOf" srcId="{504039EE-73F1-4705-98A9-7715827BD671}" destId="{ED34FC7E-9F37-45D3-894B-35367FADA9FF}" srcOrd="1" destOrd="0" presId="urn:microsoft.com/office/officeart/2005/8/layout/vList2"/>
    <dgm:cxn modelId="{A3058E6A-652A-4020-9198-BCD6E3023367}" type="presParOf" srcId="{504039EE-73F1-4705-98A9-7715827BD671}" destId="{D2D0351B-1ED6-4778-9C84-8CDEDDA29F2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528C2-EBC9-4E40-A71D-B5E7A9C39F85}">
      <dsp:nvSpPr>
        <dsp:cNvPr id="0" name=""/>
        <dsp:cNvSpPr/>
      </dsp:nvSpPr>
      <dsp:spPr>
        <a:xfrm>
          <a:off x="0" y="0"/>
          <a:ext cx="3962102" cy="4525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dirty="0"/>
            <a:t>Bütün cisimlerde bulunan potansiyel enerjidir</a:t>
          </a:r>
        </a:p>
      </dsp:txBody>
      <dsp:txXfrm>
        <a:off x="0" y="0"/>
        <a:ext cx="3962102" cy="1357788"/>
      </dsp:txXfrm>
    </dsp:sp>
    <dsp:sp modelId="{FB4961ED-1732-4636-8332-AB30A3565F9E}">
      <dsp:nvSpPr>
        <dsp:cNvPr id="0" name=""/>
        <dsp:cNvSpPr/>
      </dsp:nvSpPr>
      <dsp:spPr>
        <a:xfrm>
          <a:off x="400329" y="1358175"/>
          <a:ext cx="3169681" cy="889170"/>
        </a:xfrm>
        <a:prstGeom prst="roundRect">
          <a:avLst>
            <a:gd name="adj" fmla="val 10000"/>
          </a:avLst>
        </a:prstGeom>
        <a:gradFill rotWithShape="0">
          <a:gsLst>
            <a:gs pos="0">
              <a:schemeClr val="accent1">
                <a:alpha val="90000"/>
                <a:hueOff val="0"/>
                <a:satOff val="0"/>
                <a:lumOff val="0"/>
                <a:alphaOff val="0"/>
                <a:tint val="60000"/>
                <a:satMod val="100000"/>
                <a:lumMod val="110000"/>
              </a:schemeClr>
            </a:gs>
            <a:gs pos="100000">
              <a:schemeClr val="accent1">
                <a:alpha val="90000"/>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dirty="0"/>
            <a:t>ISI</a:t>
          </a:r>
        </a:p>
      </dsp:txBody>
      <dsp:txXfrm>
        <a:off x="426372" y="1384218"/>
        <a:ext cx="3117595" cy="837084"/>
      </dsp:txXfrm>
    </dsp:sp>
    <dsp:sp modelId="{ECEDA0BC-A499-4170-A7F2-3DC8DBD747CB}">
      <dsp:nvSpPr>
        <dsp:cNvPr id="0" name=""/>
        <dsp:cNvSpPr/>
      </dsp:nvSpPr>
      <dsp:spPr>
        <a:xfrm>
          <a:off x="400329" y="2384141"/>
          <a:ext cx="3169681" cy="889170"/>
        </a:xfrm>
        <a:prstGeom prst="roundRect">
          <a:avLst>
            <a:gd name="adj" fmla="val 10000"/>
          </a:avLst>
        </a:prstGeom>
        <a:gradFill rotWithShape="0">
          <a:gsLst>
            <a:gs pos="0">
              <a:schemeClr val="accent1">
                <a:alpha val="90000"/>
                <a:hueOff val="0"/>
                <a:satOff val="0"/>
                <a:lumOff val="0"/>
                <a:alphaOff val="-8000"/>
                <a:tint val="60000"/>
                <a:satMod val="100000"/>
                <a:lumMod val="110000"/>
              </a:schemeClr>
            </a:gs>
            <a:gs pos="100000">
              <a:schemeClr val="accent1">
                <a:alpha val="90000"/>
                <a:hueOff val="0"/>
                <a:satOff val="0"/>
                <a:lumOff val="0"/>
                <a:alphaOff val="-8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dirty="0"/>
            <a:t>Birimi Kaloridir</a:t>
          </a:r>
        </a:p>
      </dsp:txBody>
      <dsp:txXfrm>
        <a:off x="426372" y="2410184"/>
        <a:ext cx="3117595" cy="837084"/>
      </dsp:txXfrm>
    </dsp:sp>
    <dsp:sp modelId="{ACF0647F-0F45-4F98-9B26-75B2C3BFDC01}">
      <dsp:nvSpPr>
        <dsp:cNvPr id="0" name=""/>
        <dsp:cNvSpPr/>
      </dsp:nvSpPr>
      <dsp:spPr>
        <a:xfrm>
          <a:off x="400329" y="3410107"/>
          <a:ext cx="3169681" cy="889170"/>
        </a:xfrm>
        <a:prstGeom prst="roundRect">
          <a:avLst>
            <a:gd name="adj" fmla="val 10000"/>
          </a:avLst>
        </a:prstGeom>
        <a:gradFill rotWithShape="0">
          <a:gsLst>
            <a:gs pos="0">
              <a:schemeClr val="accent1">
                <a:alpha val="90000"/>
                <a:hueOff val="0"/>
                <a:satOff val="0"/>
                <a:lumOff val="0"/>
                <a:alphaOff val="-16000"/>
                <a:tint val="60000"/>
                <a:satMod val="100000"/>
                <a:lumMod val="110000"/>
              </a:schemeClr>
            </a:gs>
            <a:gs pos="100000">
              <a:schemeClr val="accent1">
                <a:alpha val="90000"/>
                <a:hueOff val="0"/>
                <a:satOff val="0"/>
                <a:lumOff val="0"/>
                <a:alphaOff val="-16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Duyu organlarıyla doğrudan hissedilmez</a:t>
          </a:r>
          <a:endParaRPr lang="tr-TR" sz="2400" kern="1200" dirty="0"/>
        </a:p>
      </dsp:txBody>
      <dsp:txXfrm>
        <a:off x="426372" y="3436150"/>
        <a:ext cx="3117595" cy="837084"/>
      </dsp:txXfrm>
    </dsp:sp>
    <dsp:sp modelId="{282A4D3C-2524-43DD-B95E-AF45FDA8F4B9}">
      <dsp:nvSpPr>
        <dsp:cNvPr id="0" name=""/>
        <dsp:cNvSpPr/>
      </dsp:nvSpPr>
      <dsp:spPr>
        <a:xfrm>
          <a:off x="4263378" y="0"/>
          <a:ext cx="3962102" cy="4525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Isının dışa yansımasıyla ortaya çıkan kinetik enerjidir</a:t>
          </a:r>
          <a:endParaRPr lang="tr-TR" sz="2800" kern="1200" dirty="0"/>
        </a:p>
      </dsp:txBody>
      <dsp:txXfrm>
        <a:off x="4263378" y="0"/>
        <a:ext cx="3962102" cy="1357788"/>
      </dsp:txXfrm>
    </dsp:sp>
    <dsp:sp modelId="{1EDE769C-CB5A-4866-B62D-297563083C07}">
      <dsp:nvSpPr>
        <dsp:cNvPr id="0" name=""/>
        <dsp:cNvSpPr/>
      </dsp:nvSpPr>
      <dsp:spPr>
        <a:xfrm>
          <a:off x="4659589" y="1358175"/>
          <a:ext cx="3169681" cy="889170"/>
        </a:xfrm>
        <a:prstGeom prst="roundRect">
          <a:avLst>
            <a:gd name="adj" fmla="val 10000"/>
          </a:avLst>
        </a:prstGeom>
        <a:gradFill rotWithShape="0">
          <a:gsLst>
            <a:gs pos="0">
              <a:schemeClr val="accent1">
                <a:alpha val="90000"/>
                <a:hueOff val="0"/>
                <a:satOff val="0"/>
                <a:lumOff val="0"/>
                <a:alphaOff val="-24000"/>
                <a:tint val="60000"/>
                <a:satMod val="100000"/>
                <a:lumMod val="110000"/>
              </a:schemeClr>
            </a:gs>
            <a:gs pos="100000">
              <a:schemeClr val="accent1">
                <a:alpha val="90000"/>
                <a:hueOff val="0"/>
                <a:satOff val="0"/>
                <a:lumOff val="0"/>
                <a:alphaOff val="-24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SICAKLIK</a:t>
          </a:r>
          <a:endParaRPr lang="tr-TR" sz="2400" kern="1200" dirty="0"/>
        </a:p>
      </dsp:txBody>
      <dsp:txXfrm>
        <a:off x="4685632" y="1384218"/>
        <a:ext cx="3117595" cy="837084"/>
      </dsp:txXfrm>
    </dsp:sp>
    <dsp:sp modelId="{E15DC0A7-8301-492C-B310-FBCA2E6C89E1}">
      <dsp:nvSpPr>
        <dsp:cNvPr id="0" name=""/>
        <dsp:cNvSpPr/>
      </dsp:nvSpPr>
      <dsp:spPr>
        <a:xfrm>
          <a:off x="4659589" y="2384141"/>
          <a:ext cx="3169681" cy="889170"/>
        </a:xfrm>
        <a:prstGeom prst="roundRect">
          <a:avLst>
            <a:gd name="adj" fmla="val 10000"/>
          </a:avLst>
        </a:prstGeom>
        <a:gradFill rotWithShape="0">
          <a:gsLst>
            <a:gs pos="0">
              <a:schemeClr val="accent1">
                <a:alpha val="90000"/>
                <a:hueOff val="0"/>
                <a:satOff val="0"/>
                <a:lumOff val="0"/>
                <a:alphaOff val="-32000"/>
                <a:tint val="60000"/>
                <a:satMod val="100000"/>
                <a:lumMod val="110000"/>
              </a:schemeClr>
            </a:gs>
            <a:gs pos="100000">
              <a:schemeClr val="accent1">
                <a:alpha val="90000"/>
                <a:hueOff val="0"/>
                <a:satOff val="0"/>
                <a:lumOff val="0"/>
                <a:alphaOff val="-32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Birimi derecedir</a:t>
          </a:r>
          <a:endParaRPr lang="tr-TR" sz="2400" kern="1200" dirty="0"/>
        </a:p>
      </dsp:txBody>
      <dsp:txXfrm>
        <a:off x="4685632" y="2410184"/>
        <a:ext cx="3117595" cy="837084"/>
      </dsp:txXfrm>
    </dsp:sp>
    <dsp:sp modelId="{918F06DA-5F50-49F8-B0A2-A3B163479A04}">
      <dsp:nvSpPr>
        <dsp:cNvPr id="0" name=""/>
        <dsp:cNvSpPr/>
      </dsp:nvSpPr>
      <dsp:spPr>
        <a:xfrm>
          <a:off x="4659589" y="3410107"/>
          <a:ext cx="3169681" cy="889170"/>
        </a:xfrm>
        <a:prstGeom prst="roundRect">
          <a:avLst>
            <a:gd name="adj" fmla="val 10000"/>
          </a:avLst>
        </a:prstGeom>
        <a:gradFill rotWithShape="0">
          <a:gsLst>
            <a:gs pos="0">
              <a:schemeClr val="accent1">
                <a:alpha val="90000"/>
                <a:hueOff val="0"/>
                <a:satOff val="0"/>
                <a:lumOff val="0"/>
                <a:alphaOff val="-40000"/>
                <a:tint val="60000"/>
                <a:satMod val="100000"/>
                <a:lumMod val="110000"/>
              </a:schemeClr>
            </a:gs>
            <a:gs pos="100000">
              <a:schemeClr val="accent1">
                <a:alpha val="90000"/>
                <a:hueOff val="0"/>
                <a:satOff val="0"/>
                <a:lumOff val="0"/>
                <a:alphaOff val="-40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Termometre </a:t>
          </a:r>
          <a:r>
            <a:rPr lang="tr-TR" sz="2400" kern="1200" baseline="0"/>
            <a:t> ile ölçülür</a:t>
          </a:r>
          <a:endParaRPr lang="tr-TR" sz="2400" kern="1200" dirty="0"/>
        </a:p>
      </dsp:txBody>
      <dsp:txXfrm>
        <a:off x="4685632" y="3436150"/>
        <a:ext cx="3117595" cy="8370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0987"/>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Ormanın üst sınırı daha yüksektir.</a:t>
          </a:r>
        </a:p>
      </dsp:txBody>
      <dsp:txXfrm>
        <a:off x="46406" y="67393"/>
        <a:ext cx="5748773" cy="857813"/>
      </dsp:txXfrm>
    </dsp:sp>
    <dsp:sp modelId="{2034B0DD-A4E1-4738-8458-851916FCFB55}">
      <dsp:nvSpPr>
        <dsp:cNvPr id="0" name=""/>
        <dsp:cNvSpPr/>
      </dsp:nvSpPr>
      <dsp:spPr>
        <a:xfrm>
          <a:off x="0" y="1043613"/>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Yerleşmenin üst sınırı daha yüksektir.</a:t>
          </a:r>
        </a:p>
      </dsp:txBody>
      <dsp:txXfrm>
        <a:off x="46406" y="1090019"/>
        <a:ext cx="5748773" cy="857813"/>
      </dsp:txXfrm>
    </dsp:sp>
    <dsp:sp modelId="{AC4529B7-79A3-4C8D-B238-1718DC2FE757}">
      <dsp:nvSpPr>
        <dsp:cNvPr id="0" name=""/>
        <dsp:cNvSpPr/>
      </dsp:nvSpPr>
      <dsp:spPr>
        <a:xfrm>
          <a:off x="0" y="2066238"/>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Tarım üst sınırı daha yüksektir.</a:t>
          </a:r>
        </a:p>
      </dsp:txBody>
      <dsp:txXfrm>
        <a:off x="46406" y="2112644"/>
        <a:ext cx="5748773" cy="857813"/>
      </dsp:txXfrm>
    </dsp:sp>
    <dsp:sp modelId="{5ECC7C81-DFC9-42F3-889B-C03FDF10AEDB}">
      <dsp:nvSpPr>
        <dsp:cNvPr id="0" name=""/>
        <dsp:cNvSpPr/>
      </dsp:nvSpPr>
      <dsp:spPr>
        <a:xfrm>
          <a:off x="0" y="3088863"/>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Kalıcı kar sınırı daha yüksektir.</a:t>
          </a:r>
        </a:p>
      </dsp:txBody>
      <dsp:txXfrm>
        <a:off x="46406" y="3135269"/>
        <a:ext cx="5748773" cy="857813"/>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FAFE0-6A49-4F85-92F6-955F6787DF36}">
      <dsp:nvSpPr>
        <dsp:cNvPr id="0" name=""/>
        <dsp:cNvSpPr/>
      </dsp:nvSpPr>
      <dsp:spPr>
        <a:xfrm>
          <a:off x="0" y="14461"/>
          <a:ext cx="9613900"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Genel olarak 30-65 derece enlemleri arasında, karaların deniz etkisinden uzak iç kısımlarında görülür.</a:t>
          </a:r>
        </a:p>
      </dsp:txBody>
      <dsp:txXfrm>
        <a:off x="84815" y="99276"/>
        <a:ext cx="9444270" cy="1567820"/>
      </dsp:txXfrm>
    </dsp:sp>
    <dsp:sp modelId="{3A7A65DF-3AD8-4E59-BDEC-CB59B8D6E914}">
      <dsp:nvSpPr>
        <dsp:cNvPr id="0" name=""/>
        <dsp:cNvSpPr/>
      </dsp:nvSpPr>
      <dsp:spPr>
        <a:xfrm>
          <a:off x="0" y="1846951"/>
          <a:ext cx="9613900"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Karasal iklim; Sibirya, Kanada ve Doğu Avrupa’da geniş bir yayılış alanına sahiptir.</a:t>
          </a:r>
        </a:p>
      </dsp:txBody>
      <dsp:txXfrm>
        <a:off x="84815" y="1931766"/>
        <a:ext cx="9444270" cy="156782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1E073-7E85-49AD-99CA-63C29EC98798}">
      <dsp:nvSpPr>
        <dsp:cNvPr id="0" name=""/>
        <dsp:cNvSpPr/>
      </dsp:nvSpPr>
      <dsp:spPr>
        <a:xfrm>
          <a:off x="0" y="3637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En belirgin özelliği yıllık ve  günlük sıcaklık farkının fazla olmasıdır.</a:t>
          </a:r>
        </a:p>
      </dsp:txBody>
      <dsp:txXfrm>
        <a:off x="54659" y="91035"/>
        <a:ext cx="9504582" cy="1010372"/>
      </dsp:txXfrm>
    </dsp:sp>
    <dsp:sp modelId="{7E87B4B3-91A4-49AC-935C-9241AAAF6775}">
      <dsp:nvSpPr>
        <dsp:cNvPr id="0" name=""/>
        <dsp:cNvSpPr/>
      </dsp:nvSpPr>
      <dsp:spPr>
        <a:xfrm>
          <a:off x="0" y="123958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Yıllık sıcaklık ortalaması 0-10 derecedir.</a:t>
          </a:r>
        </a:p>
      </dsp:txBody>
      <dsp:txXfrm>
        <a:off x="54659" y="1294245"/>
        <a:ext cx="9504582" cy="1010372"/>
      </dsp:txXfrm>
    </dsp:sp>
    <dsp:sp modelId="{F7D915BD-22F7-4579-AC15-0F752F8A6800}">
      <dsp:nvSpPr>
        <dsp:cNvPr id="0" name=""/>
        <dsp:cNvSpPr/>
      </dsp:nvSpPr>
      <dsp:spPr>
        <a:xfrm>
          <a:off x="0" y="244279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Kışlar çok soğuk geçer ve uzun sürer.</a:t>
          </a:r>
        </a:p>
      </dsp:txBody>
      <dsp:txXfrm>
        <a:off x="54659" y="2497455"/>
        <a:ext cx="9504582" cy="101037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75C8A-A9A6-40F9-9B41-2835687715A7}">
      <dsp:nvSpPr>
        <dsp:cNvPr id="0" name=""/>
        <dsp:cNvSpPr/>
      </dsp:nvSpPr>
      <dsp:spPr>
        <a:xfrm>
          <a:off x="0" y="39417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Yazlar kısa ve sıcaktır.</a:t>
          </a:r>
        </a:p>
      </dsp:txBody>
      <dsp:txXfrm>
        <a:off x="42265" y="436436"/>
        <a:ext cx="9529370" cy="781270"/>
      </dsp:txXfrm>
    </dsp:sp>
    <dsp:sp modelId="{26484BF8-4DCD-43DE-AB41-65969A843355}">
      <dsp:nvSpPr>
        <dsp:cNvPr id="0" name=""/>
        <dsp:cNvSpPr/>
      </dsp:nvSpPr>
      <dsp:spPr>
        <a:xfrm>
          <a:off x="0" y="136653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Yıllık yağış miktarı 500-600mm civarındadır.</a:t>
          </a:r>
        </a:p>
      </dsp:txBody>
      <dsp:txXfrm>
        <a:off x="42265" y="1408796"/>
        <a:ext cx="9529370" cy="781270"/>
      </dsp:txXfrm>
    </dsp:sp>
    <dsp:sp modelId="{EDB119CA-8B18-48B2-8CA7-E1E78897796E}">
      <dsp:nvSpPr>
        <dsp:cNvPr id="0" name=""/>
        <dsp:cNvSpPr/>
      </dsp:nvSpPr>
      <dsp:spPr>
        <a:xfrm>
          <a:off x="0" y="233889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Kış yağışları daha çok kar şeklindedir.</a:t>
          </a:r>
        </a:p>
      </dsp:txBody>
      <dsp:txXfrm>
        <a:off x="42265" y="2381156"/>
        <a:ext cx="9529370" cy="78127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75C8A-A9A6-40F9-9B41-2835687715A7}">
      <dsp:nvSpPr>
        <dsp:cNvPr id="0" name=""/>
        <dsp:cNvSpPr/>
      </dsp:nvSpPr>
      <dsp:spPr>
        <a:xfrm>
          <a:off x="0" y="35619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Doğal bitki örtüsü Tayga ormanlarıdır.</a:t>
          </a:r>
        </a:p>
      </dsp:txBody>
      <dsp:txXfrm>
        <a:off x="43407" y="399598"/>
        <a:ext cx="9527086" cy="802386"/>
      </dsp:txXfrm>
    </dsp:sp>
    <dsp:sp modelId="{DE20EA8A-4985-4E07-A2CC-DF5EC0647E2E}">
      <dsp:nvSpPr>
        <dsp:cNvPr id="0" name=""/>
        <dsp:cNvSpPr/>
      </dsp:nvSpPr>
      <dsp:spPr>
        <a:xfrm>
          <a:off x="0" y="135483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Toprak türü Podzol toprağıdır.</a:t>
          </a:r>
        </a:p>
      </dsp:txBody>
      <dsp:txXfrm>
        <a:off x="43407" y="1398238"/>
        <a:ext cx="9527086" cy="802386"/>
      </dsp:txXfrm>
    </dsp:sp>
    <dsp:sp modelId="{A66D6B8E-3B29-49BE-8FC8-1F68BB9E4F87}">
      <dsp:nvSpPr>
        <dsp:cNvPr id="0" name=""/>
        <dsp:cNvSpPr/>
      </dsp:nvSpPr>
      <dsp:spPr>
        <a:xfrm>
          <a:off x="0" y="235347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Yağışın azaldığı yerlerde bozkırlar görülür.</a:t>
          </a:r>
        </a:p>
      </dsp:txBody>
      <dsp:txXfrm>
        <a:off x="43407" y="2396878"/>
        <a:ext cx="9527086" cy="802386"/>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A446-6CE0-44B8-847E-A3E54576BB66}">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Kutup daireleri çevresindeki kara içlerinde tundra iklimi etkilidir.</a:t>
          </a:r>
        </a:p>
      </dsp:txBody>
      <dsp:txXfrm>
        <a:off x="82931" y="137442"/>
        <a:ext cx="9448038" cy="1532978"/>
      </dsp:txXfrm>
    </dsp:sp>
    <dsp:sp modelId="{F7BCD626-E774-4B1E-AFD7-B760BB39A051}">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İskandinavya yarımadası’yla Kanada’nın kuzeyinde, Sibirya’da ve Grönland adasının kıyı kesimlerinde görülür.</a:t>
          </a:r>
        </a:p>
      </dsp:txBody>
      <dsp:txXfrm>
        <a:off x="82931" y="1928442"/>
        <a:ext cx="9448038" cy="1532978"/>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A446-6CE0-44B8-847E-A3E54576BB66}">
      <dsp:nvSpPr>
        <dsp:cNvPr id="0" name=""/>
        <dsp:cNvSpPr/>
      </dsp:nvSpPr>
      <dsp:spPr>
        <a:xfrm>
          <a:off x="0" y="39417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En sıcak ay ortalaması 10 dereceyi geçmez.</a:t>
          </a:r>
        </a:p>
      </dsp:txBody>
      <dsp:txXfrm>
        <a:off x="42265" y="436436"/>
        <a:ext cx="9529370" cy="781270"/>
      </dsp:txXfrm>
    </dsp:sp>
    <dsp:sp modelId="{925A9598-E0D0-4991-9FB4-C2983B2FE2EA}">
      <dsp:nvSpPr>
        <dsp:cNvPr id="0" name=""/>
        <dsp:cNvSpPr/>
      </dsp:nvSpPr>
      <dsp:spPr>
        <a:xfrm>
          <a:off x="0" y="136653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Kışın sıcaklık -30 dereceye kadar iner.</a:t>
          </a:r>
        </a:p>
      </dsp:txBody>
      <dsp:txXfrm>
        <a:off x="42265" y="1408796"/>
        <a:ext cx="9529370" cy="781270"/>
      </dsp:txXfrm>
    </dsp:sp>
    <dsp:sp modelId="{855213F9-0040-41B9-AB6D-50A510008352}">
      <dsp:nvSpPr>
        <dsp:cNvPr id="0" name=""/>
        <dsp:cNvSpPr/>
      </dsp:nvSpPr>
      <dsp:spPr>
        <a:xfrm>
          <a:off x="0" y="233889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Yıllık yağış miktarı 250mm civarındadır.</a:t>
          </a:r>
        </a:p>
      </dsp:txBody>
      <dsp:txXfrm>
        <a:off x="42265" y="2381156"/>
        <a:ext cx="9529370" cy="781270"/>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7100A-37E7-48B0-A8D2-F24277170AA8}">
      <dsp:nvSpPr>
        <dsp:cNvPr id="0" name=""/>
        <dsp:cNvSpPr/>
      </dsp:nvSpPr>
      <dsp:spPr>
        <a:xfrm>
          <a:off x="0" y="3129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Toprak türü Tundra toprağıdır.</a:t>
          </a:r>
        </a:p>
      </dsp:txBody>
      <dsp:txXfrm>
        <a:off x="40837" y="72128"/>
        <a:ext cx="9532226" cy="754876"/>
      </dsp:txXfrm>
    </dsp:sp>
    <dsp:sp modelId="{6995B598-A378-4DE3-99F7-56FC019299A3}">
      <dsp:nvSpPr>
        <dsp:cNvPr id="0" name=""/>
        <dsp:cNvSpPr/>
      </dsp:nvSpPr>
      <dsp:spPr>
        <a:xfrm>
          <a:off x="0" y="93120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Toprakları kışın donmuş haldedir.</a:t>
          </a:r>
        </a:p>
      </dsp:txBody>
      <dsp:txXfrm>
        <a:off x="40837" y="972038"/>
        <a:ext cx="9532226" cy="754876"/>
      </dsp:txXfrm>
    </dsp:sp>
    <dsp:sp modelId="{5F54D87B-2A73-4260-8A8B-9151DD89FC60}">
      <dsp:nvSpPr>
        <dsp:cNvPr id="0" name=""/>
        <dsp:cNvSpPr/>
      </dsp:nvSpPr>
      <dsp:spPr>
        <a:xfrm>
          <a:off x="0" y="183111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Yazın buzların çözünmesi ile toprak bataklık hale gelir.</a:t>
          </a:r>
        </a:p>
      </dsp:txBody>
      <dsp:txXfrm>
        <a:off x="40837" y="1871948"/>
        <a:ext cx="9532226" cy="754876"/>
      </dsp:txXfrm>
    </dsp:sp>
    <dsp:sp modelId="{D23E0289-E0BE-4A99-8070-708159D1D28E}">
      <dsp:nvSpPr>
        <dsp:cNvPr id="0" name=""/>
        <dsp:cNvSpPr/>
      </dsp:nvSpPr>
      <dsp:spPr>
        <a:xfrm>
          <a:off x="0" y="273102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0" i="0" kern="1200" dirty="0"/>
            <a:t>Bitki örtüsü çalı, yosun ve yazın yetişen otlar tundra bitki örtüsünü oluşturur</a:t>
          </a:r>
          <a:endParaRPr lang="tr-TR" sz="2200" kern="1200" dirty="0"/>
        </a:p>
      </dsp:txBody>
      <dsp:txXfrm>
        <a:off x="40837" y="2771858"/>
        <a:ext cx="9532226" cy="754876"/>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07F9E-CB41-4FB0-AE65-59996ACF6BFB}">
      <dsp:nvSpPr>
        <dsp:cNvPr id="0" name=""/>
        <dsp:cNvSpPr/>
      </dsp:nvSpPr>
      <dsp:spPr>
        <a:xfrm>
          <a:off x="0" y="1141"/>
          <a:ext cx="9613900" cy="3596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tr-TR" sz="5300" kern="1200" dirty="0"/>
            <a:t>Kuzey kutbu çevresinde, Grönland Adası’nın iç kısımlarında, Antarktika’da etkilidir. </a:t>
          </a:r>
        </a:p>
      </dsp:txBody>
      <dsp:txXfrm>
        <a:off x="175571" y="176712"/>
        <a:ext cx="9262758" cy="3245438"/>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61043-D9C2-422F-8052-6AF2739DE5C4}">
      <dsp:nvSpPr>
        <dsp:cNvPr id="0" name=""/>
        <dsp:cNvSpPr/>
      </dsp:nvSpPr>
      <dsp:spPr>
        <a:xfrm>
          <a:off x="0" y="41919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Sıcaklık ortalaması tüm yıl boyunca 0 derecenin altındadır.</a:t>
          </a:r>
        </a:p>
      </dsp:txBody>
      <dsp:txXfrm>
        <a:off x="30842" y="450033"/>
        <a:ext cx="9552216" cy="570116"/>
      </dsp:txXfrm>
    </dsp:sp>
    <dsp:sp modelId="{15C8F703-D8BD-4891-8F93-5EE4F34D2932}">
      <dsp:nvSpPr>
        <dsp:cNvPr id="0" name=""/>
        <dsp:cNvSpPr/>
      </dsp:nvSpPr>
      <dsp:spPr>
        <a:xfrm>
          <a:off x="0" y="112875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Yağışlar son derece az ve kar şeklindedir.</a:t>
          </a:r>
        </a:p>
      </dsp:txBody>
      <dsp:txXfrm>
        <a:off x="30842" y="1159593"/>
        <a:ext cx="9552216" cy="570116"/>
      </dsp:txXfrm>
    </dsp:sp>
    <dsp:sp modelId="{C193ABD5-1454-4533-8F8F-DCE6ABA23C5C}">
      <dsp:nvSpPr>
        <dsp:cNvPr id="0" name=""/>
        <dsp:cNvSpPr/>
      </dsp:nvSpPr>
      <dsp:spPr>
        <a:xfrm>
          <a:off x="0" y="183831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Ortalama yıllık yağış miktarı 200mm’dir.</a:t>
          </a:r>
        </a:p>
      </dsp:txBody>
      <dsp:txXfrm>
        <a:off x="30842" y="1869153"/>
        <a:ext cx="9552216" cy="570116"/>
      </dsp:txXfrm>
    </dsp:sp>
    <dsp:sp modelId="{A87D684E-C24B-4664-888C-81FE2678C2F1}">
      <dsp:nvSpPr>
        <dsp:cNvPr id="0" name=""/>
        <dsp:cNvSpPr/>
      </dsp:nvSpPr>
      <dsp:spPr>
        <a:xfrm>
          <a:off x="0" y="254787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Toprak buzlarla kaplı olduğu için bitki örtüsü yoktur.</a:t>
          </a:r>
        </a:p>
      </dsp:txBody>
      <dsp:txXfrm>
        <a:off x="30842" y="2578713"/>
        <a:ext cx="9552216" cy="570116"/>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61043-D9C2-422F-8052-6AF2739DE5C4}">
      <dsp:nvSpPr>
        <dsp:cNvPr id="0" name=""/>
        <dsp:cNvSpPr/>
      </dsp:nvSpPr>
      <dsp:spPr>
        <a:xfrm>
          <a:off x="0" y="15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cografyabilgisi.com</a:t>
          </a:r>
        </a:p>
      </dsp:txBody>
      <dsp:txXfrm>
        <a:off x="31984" y="32135"/>
        <a:ext cx="9549932" cy="591232"/>
      </dsp:txXfrm>
    </dsp:sp>
    <dsp:sp modelId="{C82F4663-63E9-4CB2-87CB-AE537DEFECD1}">
      <dsp:nvSpPr>
        <dsp:cNvPr id="0" name=""/>
        <dsp:cNvSpPr/>
      </dsp:nvSpPr>
      <dsp:spPr>
        <a:xfrm>
          <a:off x="0" y="73599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Wikipedia.org</a:t>
          </a:r>
        </a:p>
      </dsp:txBody>
      <dsp:txXfrm>
        <a:off x="31984" y="767975"/>
        <a:ext cx="9549932" cy="591232"/>
      </dsp:txXfrm>
    </dsp:sp>
    <dsp:sp modelId="{B410DE22-72EB-432B-A94B-A9AF60355A51}">
      <dsp:nvSpPr>
        <dsp:cNvPr id="0" name=""/>
        <dsp:cNvSpPr/>
      </dsp:nvSpPr>
      <dsp:spPr>
        <a:xfrm>
          <a:off x="0" y="147183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Asel yayınları</a:t>
          </a:r>
        </a:p>
      </dsp:txBody>
      <dsp:txXfrm>
        <a:off x="31984" y="1503815"/>
        <a:ext cx="9549932" cy="591232"/>
      </dsp:txXfrm>
    </dsp:sp>
    <dsp:sp modelId="{B5771CCF-31ED-4917-A933-0951F05D6576}">
      <dsp:nvSpPr>
        <dsp:cNvPr id="0" name=""/>
        <dsp:cNvSpPr/>
      </dsp:nvSpPr>
      <dsp:spPr>
        <a:xfrm>
          <a:off x="0" y="220767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b="1" i="1" kern="1200" dirty="0"/>
            <a:t>meteor.gov.tr</a:t>
          </a:r>
          <a:endParaRPr lang="tr-TR" sz="2800" kern="1200" dirty="0"/>
        </a:p>
      </dsp:txBody>
      <dsp:txXfrm>
        <a:off x="31984" y="2239655"/>
        <a:ext cx="9549932" cy="591232"/>
      </dsp:txXfrm>
    </dsp:sp>
    <dsp:sp modelId="{1DE25962-93E6-4C63-B5AF-B9E20EFB3D09}">
      <dsp:nvSpPr>
        <dsp:cNvPr id="0" name=""/>
        <dsp:cNvSpPr/>
      </dsp:nvSpPr>
      <dsp:spPr>
        <a:xfrm>
          <a:off x="0" y="294351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b="1" i="1" kern="1200" dirty="0"/>
            <a:t>osym.gov.tr</a:t>
          </a:r>
          <a:endParaRPr lang="tr-TR" sz="2800" kern="1200" dirty="0"/>
        </a:p>
      </dsp:txBody>
      <dsp:txXfrm>
        <a:off x="31984" y="2975495"/>
        <a:ext cx="9549932" cy="5912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1351"/>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dirty="0"/>
            <a:t>Güneşlenme süresi arttıkça sıcaklık artar.</a:t>
          </a:r>
        </a:p>
      </dsp:txBody>
      <dsp:txXfrm>
        <a:off x="62648" y="103999"/>
        <a:ext cx="9460857" cy="1158047"/>
      </dsp:txXfrm>
    </dsp:sp>
    <dsp:sp modelId="{EBF88E46-C3ED-4EF3-983C-17EF9033865D}">
      <dsp:nvSpPr>
        <dsp:cNvPr id="0" name=""/>
        <dsp:cNvSpPr/>
      </dsp:nvSpPr>
      <dsp:spPr>
        <a:xfrm>
          <a:off x="0" y="1393815"/>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a:t>Günün en yüksek sıcaklıkları öğle vakti değil, öğleden birkaç saat sonra olması güneşlenme süresi ile ilgilidir. </a:t>
          </a:r>
          <a:endParaRPr lang="tr-TR" sz="2400" b="1" i="1" kern="1200" dirty="0"/>
        </a:p>
      </dsp:txBody>
      <dsp:txXfrm>
        <a:off x="62648" y="1456463"/>
        <a:ext cx="9460857" cy="1158047"/>
      </dsp:txXfrm>
    </dsp:sp>
    <dsp:sp modelId="{616FFA43-F93D-466C-ABC5-48A426E82B72}">
      <dsp:nvSpPr>
        <dsp:cNvPr id="0" name=""/>
        <dsp:cNvSpPr/>
      </dsp:nvSpPr>
      <dsp:spPr>
        <a:xfrm>
          <a:off x="0" y="2746279"/>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dirty="0"/>
            <a:t>Geceleri ise, Güneş’ten enerji alınmadığı için soğuma görülür. Bu nedenle günün en soğuk anı, sabah Güneş doğmadan önceki andır.</a:t>
          </a:r>
        </a:p>
      </dsp:txBody>
      <dsp:txXfrm>
        <a:off x="62648" y="2808927"/>
        <a:ext cx="9460857" cy="11580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0069"/>
          <a:ext cx="9586153" cy="10424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b="1" i="1" kern="1200" dirty="0"/>
            <a:t>Troposferde yerden yükseldikçe sıcaklık değerleri her 200 metrede 1 °C azalır.</a:t>
          </a:r>
        </a:p>
      </dsp:txBody>
      <dsp:txXfrm>
        <a:off x="50889" y="60958"/>
        <a:ext cx="9484375" cy="9406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7107"/>
          <a:ext cx="9586153" cy="1751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Karalar denizlere göre daha çok ve çabuk ısınıp, soğurlar. </a:t>
          </a:r>
        </a:p>
      </dsp:txBody>
      <dsp:txXfrm>
        <a:off x="85522" y="112629"/>
        <a:ext cx="9415109" cy="1580884"/>
      </dsp:txXfrm>
    </dsp:sp>
    <dsp:sp modelId="{E0C8E2C4-6141-46C1-80C7-1D50AF361304}">
      <dsp:nvSpPr>
        <dsp:cNvPr id="0" name=""/>
        <dsp:cNvSpPr/>
      </dsp:nvSpPr>
      <dsp:spPr>
        <a:xfrm>
          <a:off x="0" y="1874076"/>
          <a:ext cx="9586153" cy="1751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Karaların daha fazla yer kapladığı Kuzey Yarım Küre’nin yıllık ortalama sıcaklığı Güney Yarım Küre’den daha fazladır.</a:t>
          </a:r>
        </a:p>
      </dsp:txBody>
      <dsp:txXfrm>
        <a:off x="85522" y="1959598"/>
        <a:ext cx="9415109" cy="15808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430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Bir yerin fazla ısınması ve soğumasını önler. </a:t>
          </a:r>
        </a:p>
      </dsp:txBody>
      <dsp:txXfrm>
        <a:off x="84815" y="109121"/>
        <a:ext cx="9416523" cy="1567820"/>
      </dsp:txXfrm>
    </dsp:sp>
    <dsp:sp modelId="{0D2DFD9A-A975-4EFB-9F99-F9CA5CF48E38}">
      <dsp:nvSpPr>
        <dsp:cNvPr id="0" name=""/>
        <dsp:cNvSpPr/>
      </dsp:nvSpPr>
      <dsp:spPr>
        <a:xfrm>
          <a:off x="0" y="189135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Sıcaklık farkını azaltır. </a:t>
          </a:r>
        </a:p>
      </dsp:txBody>
      <dsp:txXfrm>
        <a:off x="84815" y="1976171"/>
        <a:ext cx="9416523" cy="15678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430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Bir yerin fazla ısınması ve soğumasını önler. </a:t>
          </a:r>
        </a:p>
      </dsp:txBody>
      <dsp:txXfrm>
        <a:off x="84815" y="109121"/>
        <a:ext cx="9416523" cy="1567820"/>
      </dsp:txXfrm>
    </dsp:sp>
    <dsp:sp modelId="{0D2DFD9A-A975-4EFB-9F99-F9CA5CF48E38}">
      <dsp:nvSpPr>
        <dsp:cNvPr id="0" name=""/>
        <dsp:cNvSpPr/>
      </dsp:nvSpPr>
      <dsp:spPr>
        <a:xfrm>
          <a:off x="0" y="189135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Sıcaklık farkını azaltır. </a:t>
          </a:r>
        </a:p>
      </dsp:txBody>
      <dsp:txXfrm>
        <a:off x="84815" y="1976171"/>
        <a:ext cx="9416523" cy="15678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71722"/>
          <a:ext cx="9586153"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Nemin fazlalığından dolayı. Dünya’nın en sıcak yerleri nemin az olduğu Dönenceler civarı (Tropikal çöller) olmuştur.</a:t>
          </a:r>
        </a:p>
      </dsp:txBody>
      <dsp:txXfrm>
        <a:off x="47120" y="118842"/>
        <a:ext cx="9491913" cy="8710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71722"/>
          <a:ext cx="9586153"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Nemin fazlalığından dolayı. Dünya’nın en sıcak yerleri nemin az olduğu Dönenceler civarı (Tropikal çöller) olmuştur.</a:t>
          </a:r>
        </a:p>
      </dsp:txBody>
      <dsp:txXfrm>
        <a:off x="47120" y="118842"/>
        <a:ext cx="9491913" cy="8710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12155"/>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Bir yerin fazla ısınması ve soğumasını önler. </a:t>
          </a:r>
        </a:p>
      </dsp:txBody>
      <dsp:txXfrm>
        <a:off x="46406" y="158561"/>
        <a:ext cx="9493341" cy="857813"/>
      </dsp:txXfrm>
    </dsp:sp>
    <dsp:sp modelId="{84EB783A-A0B6-4C05-AAC6-581DFA9CADFC}">
      <dsp:nvSpPr>
        <dsp:cNvPr id="0" name=""/>
        <dsp:cNvSpPr/>
      </dsp:nvSpPr>
      <dsp:spPr>
        <a:xfrm>
          <a:off x="0" y="1134781"/>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Sıcaklık farkını azaltır. </a:t>
          </a:r>
        </a:p>
      </dsp:txBody>
      <dsp:txXfrm>
        <a:off x="46406" y="1181187"/>
        <a:ext cx="9493341" cy="857813"/>
      </dsp:txXfrm>
    </dsp:sp>
    <dsp:sp modelId="{EB87FE4F-E502-442A-8757-AA1E992CA721}">
      <dsp:nvSpPr>
        <dsp:cNvPr id="0" name=""/>
        <dsp:cNvSpPr/>
      </dsp:nvSpPr>
      <dsp:spPr>
        <a:xfrm>
          <a:off x="0" y="2157406"/>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a:t>Nemin </a:t>
          </a:r>
          <a:r>
            <a:rPr lang="tr-TR" sz="2500" b="1" i="1" kern="1200" dirty="0"/>
            <a:t>fazlalığından dolayı. Dünya’nın en sıcak yerleri nemin az olduğu Dönenceler civarı (Tropikal çöller) olmuştur.</a:t>
          </a:r>
        </a:p>
      </dsp:txBody>
      <dsp:txXfrm>
        <a:off x="46406" y="2203812"/>
        <a:ext cx="9493341" cy="85781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617"/>
          <a:ext cx="9586153"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b="1" i="1" kern="1200"/>
            <a:t>Kuzey Yarım Küre’de güneyden, Güney Yarım Küre’de de kuzeyden esen rüzgârlar, Ekvator yönünden geldikleri için sıcaklığı artırır. </a:t>
          </a:r>
          <a:endParaRPr lang="tr-TR" sz="2600" b="1" i="1" kern="1200" dirty="0"/>
        </a:p>
      </dsp:txBody>
      <dsp:txXfrm>
        <a:off x="66824" y="71441"/>
        <a:ext cx="9452505" cy="1235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118453"/>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Güneş ışınlarının geliş açısı</a:t>
          </a:r>
        </a:p>
      </dsp:txBody>
      <dsp:txXfrm>
        <a:off x="20561" y="139014"/>
        <a:ext cx="9572778" cy="380078"/>
      </dsp:txXfrm>
    </dsp:sp>
    <dsp:sp modelId="{90E53675-9A48-427C-98E7-A1A0DE498BAE}">
      <dsp:nvSpPr>
        <dsp:cNvPr id="0" name=""/>
        <dsp:cNvSpPr/>
      </dsp:nvSpPr>
      <dsp:spPr>
        <a:xfrm>
          <a:off x="0" y="539653"/>
          <a:ext cx="9613900"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2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tr-TR" sz="1400" kern="1200" dirty="0"/>
            <a:t>Dünyanın Şekli</a:t>
          </a:r>
        </a:p>
        <a:p>
          <a:pPr marL="114300" lvl="1" indent="-114300" algn="l" defTabSz="622300">
            <a:lnSpc>
              <a:spcPct val="90000"/>
            </a:lnSpc>
            <a:spcBef>
              <a:spcPct val="0"/>
            </a:spcBef>
            <a:spcAft>
              <a:spcPct val="20000"/>
            </a:spcAft>
            <a:buChar char="•"/>
          </a:pPr>
          <a:r>
            <a:rPr lang="tr-TR" sz="1400" kern="1200" dirty="0"/>
            <a:t>Eksen eğikliği ve yıllık hareket(mevsimler)</a:t>
          </a:r>
        </a:p>
        <a:p>
          <a:pPr marL="114300" lvl="1" indent="-114300" algn="l" defTabSz="622300">
            <a:lnSpc>
              <a:spcPct val="90000"/>
            </a:lnSpc>
            <a:spcBef>
              <a:spcPct val="0"/>
            </a:spcBef>
            <a:spcAft>
              <a:spcPct val="20000"/>
            </a:spcAft>
            <a:buChar char="•"/>
          </a:pPr>
          <a:r>
            <a:rPr lang="tr-TR" sz="1400" kern="1200" dirty="0"/>
            <a:t>Günlük hareket</a:t>
          </a:r>
        </a:p>
        <a:p>
          <a:pPr marL="114300" lvl="1" indent="-114300" algn="l" defTabSz="622300">
            <a:lnSpc>
              <a:spcPct val="90000"/>
            </a:lnSpc>
            <a:spcBef>
              <a:spcPct val="0"/>
            </a:spcBef>
            <a:spcAft>
              <a:spcPct val="20000"/>
            </a:spcAft>
            <a:buChar char="•"/>
          </a:pPr>
          <a:r>
            <a:rPr lang="tr-TR" sz="1400" kern="1200" dirty="0"/>
            <a:t>Bakı ve eğim </a:t>
          </a:r>
        </a:p>
      </dsp:txBody>
      <dsp:txXfrm>
        <a:off x="0" y="539653"/>
        <a:ext cx="9613900" cy="912870"/>
      </dsp:txXfrm>
    </dsp:sp>
    <dsp:sp modelId="{DB6A6CE3-1F66-4858-8AB2-06104C359DD1}">
      <dsp:nvSpPr>
        <dsp:cNvPr id="0" name=""/>
        <dsp:cNvSpPr/>
      </dsp:nvSpPr>
      <dsp:spPr>
        <a:xfrm>
          <a:off x="0" y="1452523"/>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Güneşlenme süresi</a:t>
          </a:r>
        </a:p>
      </dsp:txBody>
      <dsp:txXfrm>
        <a:off x="20561" y="1473084"/>
        <a:ext cx="9572778" cy="380078"/>
      </dsp:txXfrm>
    </dsp:sp>
    <dsp:sp modelId="{A220E001-219E-43A7-AE24-C205F9AE5168}">
      <dsp:nvSpPr>
        <dsp:cNvPr id="0" name=""/>
        <dsp:cNvSpPr/>
      </dsp:nvSpPr>
      <dsp:spPr>
        <a:xfrm>
          <a:off x="0" y="1925563"/>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Yükselti</a:t>
          </a:r>
        </a:p>
      </dsp:txBody>
      <dsp:txXfrm>
        <a:off x="20561" y="1946124"/>
        <a:ext cx="9572778" cy="380078"/>
      </dsp:txXfrm>
    </dsp:sp>
    <dsp:sp modelId="{B3FE5D18-DFD5-4102-ADEA-F21C58CB3706}">
      <dsp:nvSpPr>
        <dsp:cNvPr id="0" name=""/>
        <dsp:cNvSpPr/>
      </dsp:nvSpPr>
      <dsp:spPr>
        <a:xfrm>
          <a:off x="0" y="2398604"/>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Kara ve denizlerin dağılışı</a:t>
          </a:r>
        </a:p>
      </dsp:txBody>
      <dsp:txXfrm>
        <a:off x="20561" y="2419165"/>
        <a:ext cx="9572778" cy="380078"/>
      </dsp:txXfrm>
    </dsp:sp>
    <dsp:sp modelId="{977FC050-2C6F-45A6-9604-3D520BF56633}">
      <dsp:nvSpPr>
        <dsp:cNvPr id="0" name=""/>
        <dsp:cNvSpPr/>
      </dsp:nvSpPr>
      <dsp:spPr>
        <a:xfrm>
          <a:off x="0" y="2871643"/>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Nem</a:t>
          </a:r>
        </a:p>
      </dsp:txBody>
      <dsp:txXfrm>
        <a:off x="20561" y="2892204"/>
        <a:ext cx="9572778" cy="380078"/>
      </dsp:txXfrm>
    </dsp:sp>
    <dsp:sp modelId="{6F1A4893-65AC-4703-9C89-5F75466AFDB7}">
      <dsp:nvSpPr>
        <dsp:cNvPr id="0" name=""/>
        <dsp:cNvSpPr/>
      </dsp:nvSpPr>
      <dsp:spPr>
        <a:xfrm>
          <a:off x="0" y="3344684"/>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Okyanus akıntıları</a:t>
          </a:r>
        </a:p>
      </dsp:txBody>
      <dsp:txXfrm>
        <a:off x="20561" y="3365245"/>
        <a:ext cx="9572778" cy="380078"/>
      </dsp:txXfrm>
    </dsp:sp>
    <dsp:sp modelId="{69AAF9CC-F659-4DEF-96BB-561EC18CA8DA}">
      <dsp:nvSpPr>
        <dsp:cNvPr id="0" name=""/>
        <dsp:cNvSpPr/>
      </dsp:nvSpPr>
      <dsp:spPr>
        <a:xfrm>
          <a:off x="0" y="3817723"/>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Rüzgarlar</a:t>
          </a:r>
        </a:p>
      </dsp:txBody>
      <dsp:txXfrm>
        <a:off x="20561" y="3838284"/>
        <a:ext cx="9572778" cy="380078"/>
      </dsp:txXfrm>
    </dsp:sp>
    <dsp:sp modelId="{5A0B6A0B-848B-4E68-974C-B95D5D1E3AEF}">
      <dsp:nvSpPr>
        <dsp:cNvPr id="0" name=""/>
        <dsp:cNvSpPr/>
      </dsp:nvSpPr>
      <dsp:spPr>
        <a:xfrm>
          <a:off x="0" y="4290764"/>
          <a:ext cx="96139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Bitki örtüsü</a:t>
          </a:r>
        </a:p>
      </dsp:txBody>
      <dsp:txXfrm>
        <a:off x="20561" y="4311325"/>
        <a:ext cx="9572778" cy="3800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2532"/>
          <a:ext cx="9586153" cy="273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tr-TR" sz="5200" b="1" i="1" kern="1200" dirty="0"/>
            <a:t>Kutup yönünden gelen rüzgarlar ise sıcaklığı düşürür.</a:t>
          </a:r>
        </a:p>
      </dsp:txBody>
      <dsp:txXfrm>
        <a:off x="133648" y="156180"/>
        <a:ext cx="9318857" cy="24705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7913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b="1" i="1" kern="1200" dirty="0"/>
            <a:t>Bitki örtüsü, güneş ışınlarını emerek gündüz yerin fazla ısınmasını önler.</a:t>
          </a:r>
        </a:p>
      </dsp:txBody>
      <dsp:txXfrm>
        <a:off x="71622" y="550754"/>
        <a:ext cx="9442909" cy="1323936"/>
      </dsp:txXfrm>
    </dsp:sp>
    <dsp:sp modelId="{CA967646-15AC-4DED-990D-78531FC34678}">
      <dsp:nvSpPr>
        <dsp:cNvPr id="0" name=""/>
        <dsp:cNvSpPr/>
      </dsp:nvSpPr>
      <dsp:spPr>
        <a:xfrm>
          <a:off x="0" y="205575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b="1" i="1" kern="1200" dirty="0"/>
            <a:t>Gece ise yerden ışıyan sıcaklığın bir kısmını tutarak aşırı soğumayı engeller.</a:t>
          </a:r>
        </a:p>
      </dsp:txBody>
      <dsp:txXfrm>
        <a:off x="71622" y="2127374"/>
        <a:ext cx="9442909" cy="13239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3755"/>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Atmosfer üzerimize 15 ton basınç uygular</a:t>
          </a:r>
        </a:p>
      </dsp:txBody>
      <dsp:txXfrm>
        <a:off x="61256" y="85011"/>
        <a:ext cx="9463641" cy="1132313"/>
      </dsp:txXfrm>
    </dsp:sp>
    <dsp:sp modelId="{7675A78F-21A2-4F6F-B33F-38BF285A09A5}">
      <dsp:nvSpPr>
        <dsp:cNvPr id="0" name=""/>
        <dsp:cNvSpPr/>
      </dsp:nvSpPr>
      <dsp:spPr>
        <a:xfrm>
          <a:off x="0" y="1373620"/>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Vücudumuzdan da dışarıya doğru kan basıncı uygulanır.</a:t>
          </a:r>
        </a:p>
      </dsp:txBody>
      <dsp:txXfrm>
        <a:off x="61256" y="1434876"/>
        <a:ext cx="9463641" cy="1132313"/>
      </dsp:txXfrm>
    </dsp:sp>
    <dsp:sp modelId="{2E09A318-7946-46E3-A52F-876A5474D6D1}">
      <dsp:nvSpPr>
        <dsp:cNvPr id="0" name=""/>
        <dsp:cNvSpPr/>
      </dsp:nvSpPr>
      <dsp:spPr>
        <a:xfrm>
          <a:off x="0" y="2723485"/>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Böylece atmosfer basıncı ile kan basıncı dengelenir.</a:t>
          </a:r>
        </a:p>
      </dsp:txBody>
      <dsp:txXfrm>
        <a:off x="61256" y="2784741"/>
        <a:ext cx="9463641" cy="113231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78882"/>
          <a:ext cx="9586153" cy="16602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Atmosferdeki gazların yeryüzüne uyguladığı etkiye </a:t>
          </a:r>
          <a:r>
            <a:rPr lang="tr-TR" sz="4300" u="sng" kern="1200" dirty="0"/>
            <a:t>hava basıncı </a:t>
          </a:r>
          <a:r>
            <a:rPr lang="tr-TR" sz="4300" kern="1200" dirty="0"/>
            <a:t>denir.</a:t>
          </a:r>
        </a:p>
      </dsp:txBody>
      <dsp:txXfrm>
        <a:off x="81046" y="359928"/>
        <a:ext cx="9424061" cy="1498138"/>
      </dsp:txXfrm>
    </dsp:sp>
    <dsp:sp modelId="{DFC426E9-8E06-4DE1-B1CA-97BB8149B787}">
      <dsp:nvSpPr>
        <dsp:cNvPr id="0" name=""/>
        <dsp:cNvSpPr/>
      </dsp:nvSpPr>
      <dsp:spPr>
        <a:xfrm>
          <a:off x="0" y="2062953"/>
          <a:ext cx="9586153" cy="16602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Atmosfer basıncı ölçü birimi </a:t>
          </a:r>
          <a:r>
            <a:rPr lang="tr-TR" sz="4300" u="sng" kern="1200" dirty="0"/>
            <a:t>Milibar(</a:t>
          </a:r>
          <a:r>
            <a:rPr lang="tr-TR" sz="4300" u="sng" kern="1200" dirty="0" err="1"/>
            <a:t>mb</a:t>
          </a:r>
          <a:r>
            <a:rPr lang="tr-TR" sz="4300" u="sng" kern="1200" dirty="0"/>
            <a:t>) </a:t>
          </a:r>
          <a:r>
            <a:rPr lang="tr-TR" sz="4300" kern="1200" dirty="0"/>
            <a:t>dır.</a:t>
          </a:r>
        </a:p>
      </dsp:txBody>
      <dsp:txXfrm>
        <a:off x="81046" y="2143999"/>
        <a:ext cx="9424061" cy="149813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0"/>
          <a:ext cx="4174436" cy="450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kern="1200" dirty="0"/>
            <a:t>Basıncı ölçen alete </a:t>
          </a:r>
          <a:r>
            <a:rPr lang="tr-TR" sz="5500" u="sng" kern="1200" dirty="0"/>
            <a:t>barometre</a:t>
          </a:r>
          <a:r>
            <a:rPr lang="tr-TR" sz="5500" kern="1200" dirty="0"/>
            <a:t> denir.</a:t>
          </a:r>
        </a:p>
      </dsp:txBody>
      <dsp:txXfrm>
        <a:off x="203779" y="203779"/>
        <a:ext cx="3766878" cy="409694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5433"/>
          <a:ext cx="9586153" cy="3931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İtalyan bilim adamı Toriçelli, 100 cm uzunluğunda bir ucu kapalı cam boru alıp içini tamamen cıva ile doldurdu. Cıva dolu cam boruyu ters çevirerek içerisinde cıva bulunan kaba koydu. Borudaki cıvanın bir kısmının cıva kabına boşaldığını, daha sonra cıvanın sabitlendiğini gördü.</a:t>
          </a:r>
        </a:p>
      </dsp:txBody>
      <dsp:txXfrm>
        <a:off x="191905" y="227338"/>
        <a:ext cx="9202343" cy="354738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31992"/>
          <a:ext cx="9586153" cy="3538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Toriçelli bu deneyi 45° enleminde, deniz kıyısında ve sıcaklığın 0 °C olduğu bir günde yapmıştır. Bu ölçüm sonucunda 760 mm yüksekliğindeki cıvanın 1 cm² lik yere uyguladığı ağırlık 1033 gram ’dır.  Bu değer, 1013 milibar (</a:t>
          </a:r>
          <a:r>
            <a:rPr lang="tr-TR" sz="3600" kern="1200" dirty="0" err="1"/>
            <a:t>mb</a:t>
          </a:r>
          <a:r>
            <a:rPr lang="tr-TR" sz="3600" kern="1200" dirty="0"/>
            <a:t>) olarak ifade edilir.</a:t>
          </a:r>
        </a:p>
      </dsp:txBody>
      <dsp:txXfrm>
        <a:off x="172715" y="404707"/>
        <a:ext cx="9240723" cy="31926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47913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Çevresine göre yüksek basınca sahip olan basınç alanlarına </a:t>
          </a:r>
          <a:r>
            <a:rPr lang="tr-TR" sz="3800" u="sng" kern="1200" dirty="0"/>
            <a:t>yüksek basınç </a:t>
          </a:r>
          <a:r>
            <a:rPr lang="tr-TR" sz="3800" kern="1200" dirty="0"/>
            <a:t>alanı,</a:t>
          </a:r>
        </a:p>
      </dsp:txBody>
      <dsp:txXfrm>
        <a:off x="71622" y="550754"/>
        <a:ext cx="9442909" cy="1323936"/>
      </dsp:txXfrm>
    </dsp:sp>
    <dsp:sp modelId="{2D8930A8-AEF8-4D65-AD0D-35995AD283A0}">
      <dsp:nvSpPr>
        <dsp:cNvPr id="0" name=""/>
        <dsp:cNvSpPr/>
      </dsp:nvSpPr>
      <dsp:spPr>
        <a:xfrm>
          <a:off x="0" y="205575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Çevresine göre alçak basınca sahip olan basınç alanlarına </a:t>
          </a:r>
          <a:r>
            <a:rPr lang="tr-TR" sz="3800" u="sng" kern="1200" dirty="0"/>
            <a:t>alçak basınç alanı </a:t>
          </a:r>
          <a:r>
            <a:rPr lang="tr-TR" sz="3800" kern="1200" dirty="0"/>
            <a:t>denir.</a:t>
          </a:r>
        </a:p>
      </dsp:txBody>
      <dsp:txXfrm>
        <a:off x="71622" y="2127374"/>
        <a:ext cx="9442909" cy="13239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16062"/>
          <a:ext cx="4540437"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Yerçekimi ile basınç arasında doğru orantı vardır.</a:t>
          </a:r>
        </a:p>
      </dsp:txBody>
      <dsp:txXfrm>
        <a:off x="84815" y="300877"/>
        <a:ext cx="4370807" cy="1567820"/>
      </dsp:txXfrm>
    </dsp:sp>
    <dsp:sp modelId="{D930A0FA-AC0B-40ED-B0F9-193AB688A24E}">
      <dsp:nvSpPr>
        <dsp:cNvPr id="0" name=""/>
        <dsp:cNvSpPr/>
      </dsp:nvSpPr>
      <dsp:spPr>
        <a:xfrm>
          <a:off x="0" y="2048553"/>
          <a:ext cx="4540437"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Yerçekimi artınca basınç artar, azalınca basınçta azalır.</a:t>
          </a:r>
        </a:p>
      </dsp:txBody>
      <dsp:txXfrm>
        <a:off x="84815" y="2133368"/>
        <a:ext cx="4370807" cy="15678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07883"/>
          <a:ext cx="9295210"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Yükseklere doğru çıkıldıkça basınç azalır.</a:t>
          </a:r>
        </a:p>
      </dsp:txBody>
      <dsp:txXfrm>
        <a:off x="89956" y="197839"/>
        <a:ext cx="9115298" cy="1662837"/>
      </dsp:txXfrm>
    </dsp:sp>
    <dsp:sp modelId="{FF7C03A0-680C-4E9E-8D4C-9B85A01DAD4F}">
      <dsp:nvSpPr>
        <dsp:cNvPr id="0" name=""/>
        <dsp:cNvSpPr/>
      </dsp:nvSpPr>
      <dsp:spPr>
        <a:xfrm>
          <a:off x="0" y="2051433"/>
          <a:ext cx="9295210"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Bunun nedeni yükseklere doğru çıkıldıkça atmosferi oluşturan gazların yoğunluklarının yerçekimi yüzünden azalmasıdır.</a:t>
          </a:r>
        </a:p>
      </dsp:txBody>
      <dsp:txXfrm>
        <a:off x="89956" y="2141389"/>
        <a:ext cx="9115298" cy="1662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7969"/>
          <a:ext cx="9613900"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Güneş ışınları bir yere ne kadar dik düşerse, birim alana düşen enerji fazla olacağından orası o kadar fazla ısınır.</a:t>
          </a:r>
        </a:p>
      </dsp:txBody>
      <dsp:txXfrm>
        <a:off x="33926" y="41895"/>
        <a:ext cx="9546048" cy="627128"/>
      </dsp:txXfrm>
    </dsp:sp>
    <dsp:sp modelId="{69F83745-D212-4E7C-B480-7D8FB42CE7B9}">
      <dsp:nvSpPr>
        <dsp:cNvPr id="0" name=""/>
        <dsp:cNvSpPr/>
      </dsp:nvSpPr>
      <dsp:spPr>
        <a:xfrm>
          <a:off x="0" y="754789"/>
          <a:ext cx="9613900"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Düşme açısı küçüldükçe ısınma azalır</a:t>
          </a:r>
        </a:p>
      </dsp:txBody>
      <dsp:txXfrm>
        <a:off x="33926" y="788715"/>
        <a:ext cx="9546048" cy="627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00952"/>
          <a:ext cx="5047814" cy="3800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tr-TR" sz="5600" kern="1200" dirty="0"/>
            <a:t>Basınç ile yükselti arasında ters orantı vardır.</a:t>
          </a:r>
        </a:p>
      </dsp:txBody>
      <dsp:txXfrm>
        <a:off x="185509" y="286461"/>
        <a:ext cx="4676796" cy="342914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16062"/>
          <a:ext cx="5047814"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Yükseklik arttıkça basınç her 10,5 metrede 1 milibar düşer.</a:t>
          </a:r>
        </a:p>
      </dsp:txBody>
      <dsp:txXfrm>
        <a:off x="84815" y="300877"/>
        <a:ext cx="4878184" cy="1567820"/>
      </dsp:txXfrm>
    </dsp:sp>
    <dsp:sp modelId="{629C9F4F-7550-4D22-A5BA-43CCC6397BAB}">
      <dsp:nvSpPr>
        <dsp:cNvPr id="0" name=""/>
        <dsp:cNvSpPr/>
      </dsp:nvSpPr>
      <dsp:spPr>
        <a:xfrm>
          <a:off x="0" y="2048553"/>
          <a:ext cx="5047814"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Bu mantıkla yükseklik ölçen alete </a:t>
          </a:r>
          <a:r>
            <a:rPr lang="tr-TR" sz="3300" u="sng" kern="1200" dirty="0"/>
            <a:t>altimetre</a:t>
          </a:r>
          <a:r>
            <a:rPr lang="tr-TR" sz="3300" kern="1200" dirty="0"/>
            <a:t> denir.</a:t>
          </a:r>
        </a:p>
      </dsp:txBody>
      <dsp:txXfrm>
        <a:off x="84815" y="2133368"/>
        <a:ext cx="4878184" cy="156782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7661"/>
          <a:ext cx="3268228" cy="205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Sıcaklık artınca hava genişler, hafifler ve yükselir.</a:t>
          </a:r>
        </a:p>
      </dsp:txBody>
      <dsp:txXfrm>
        <a:off x="100397" y="128058"/>
        <a:ext cx="3067434" cy="1855846"/>
      </dsp:txXfrm>
    </dsp:sp>
    <dsp:sp modelId="{187BF868-EDEA-4275-84BF-FA9FA08F9BD9}">
      <dsp:nvSpPr>
        <dsp:cNvPr id="0" name=""/>
        <dsp:cNvSpPr/>
      </dsp:nvSpPr>
      <dsp:spPr>
        <a:xfrm>
          <a:off x="0" y="2156302"/>
          <a:ext cx="3268228" cy="205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Yükselen havanın yere yaptığı basınç azalınca alçak basınç alanları doğar.</a:t>
          </a:r>
        </a:p>
      </dsp:txBody>
      <dsp:txXfrm>
        <a:off x="100397" y="2256699"/>
        <a:ext cx="3067434" cy="185584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2762"/>
          <a:ext cx="9152193"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Sıcaklık nedeniyle oluşan basınç merkezlerine termik basınç merkezleri denir.</a:t>
          </a:r>
        </a:p>
      </dsp:txBody>
      <dsp:txXfrm>
        <a:off x="64083" y="96845"/>
        <a:ext cx="9024027" cy="118457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406323"/>
          <a:ext cx="4222386" cy="318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tr-TR" sz="4700" kern="1200" dirty="0"/>
            <a:t>Sıcaklık ile basınç arasında ters oran vardır.</a:t>
          </a:r>
        </a:p>
      </dsp:txBody>
      <dsp:txXfrm>
        <a:off x="155695" y="562018"/>
        <a:ext cx="3910996" cy="287803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7998"/>
          <a:ext cx="9295210" cy="1911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Dünya’nın günlük hareketine bağlı olarak hava kütleleri sapmaya uğrar.</a:t>
          </a:r>
        </a:p>
      </dsp:txBody>
      <dsp:txXfrm>
        <a:off x="93297" y="131295"/>
        <a:ext cx="9108616" cy="1724601"/>
      </dsp:txXfrm>
    </dsp:sp>
    <dsp:sp modelId="{EF2152F7-B1D3-4D59-9B9F-B41E62F3977D}">
      <dsp:nvSpPr>
        <dsp:cNvPr id="0" name=""/>
        <dsp:cNvSpPr/>
      </dsp:nvSpPr>
      <dsp:spPr>
        <a:xfrm>
          <a:off x="0" y="2052873"/>
          <a:ext cx="9295210" cy="1911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Alçalarak sıkışan hava kütleleri basıncın yükselmesine, yükselerek seyrelen hava kütleleri basıncın düşmesine neden olur.</a:t>
          </a:r>
        </a:p>
      </dsp:txBody>
      <dsp:txXfrm>
        <a:off x="93297" y="2146170"/>
        <a:ext cx="9108616" cy="172460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3376"/>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Ekvator ve çevresi, güneş ışınlarını dik ve dike yakın açılarla aldığından yıl boyunca sıcaktır. </a:t>
          </a:r>
        </a:p>
      </dsp:txBody>
      <dsp:txXfrm>
        <a:off x="41465" y="54841"/>
        <a:ext cx="9212280" cy="766490"/>
      </dsp:txXfrm>
    </dsp:sp>
    <dsp:sp modelId="{1818AEF0-6343-4889-B649-B5D94AC5433B}">
      <dsp:nvSpPr>
        <dsp:cNvPr id="0" name=""/>
        <dsp:cNvSpPr/>
      </dsp:nvSpPr>
      <dsp:spPr>
        <a:xfrm>
          <a:off x="0" y="926157"/>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Isınan havanın genleşip yükselmesine bağlı olarak sürekli termik alçak basınç kuşağı oluşmuştur.</a:t>
          </a:r>
        </a:p>
      </dsp:txBody>
      <dsp:txXfrm>
        <a:off x="41465" y="967622"/>
        <a:ext cx="9212280" cy="76649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3376"/>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Kutuplar çevresi güneş ışınlarını dar açılarla aldığı için buralarda sürekli soğuk hava etkilidir.</a:t>
          </a:r>
        </a:p>
      </dsp:txBody>
      <dsp:txXfrm>
        <a:off x="41465" y="54841"/>
        <a:ext cx="9212280" cy="766490"/>
      </dsp:txXfrm>
    </dsp:sp>
    <dsp:sp modelId="{1818AEF0-6343-4889-B649-B5D94AC5433B}">
      <dsp:nvSpPr>
        <dsp:cNvPr id="0" name=""/>
        <dsp:cNvSpPr/>
      </dsp:nvSpPr>
      <dsp:spPr>
        <a:xfrm>
          <a:off x="0" y="926157"/>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Soğuyan havanın ağırlaşarak alçalması nedeniyle buralarda sürekli termik yüksek basınç kuşağı oluşmuştur.</a:t>
          </a:r>
        </a:p>
      </dsp:txBody>
      <dsp:txXfrm>
        <a:off x="41465" y="967622"/>
        <a:ext cx="9212280" cy="76649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93476"/>
          <a:ext cx="929521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Dünya'nın kendi ekseni etrafındaki dönüşünün etkisiyle 30° enlemleri çevresinde oluşan basınç merkezidir. </a:t>
          </a:r>
          <a:endParaRPr lang="tr-TR" sz="2000" kern="1200" dirty="0"/>
        </a:p>
      </dsp:txBody>
      <dsp:txXfrm>
        <a:off x="37696" y="131172"/>
        <a:ext cx="9219818" cy="696808"/>
      </dsp:txXfrm>
    </dsp:sp>
    <dsp:sp modelId="{0983F113-3152-49E6-B050-7DBC5BE654C8}">
      <dsp:nvSpPr>
        <dsp:cNvPr id="0" name=""/>
        <dsp:cNvSpPr/>
      </dsp:nvSpPr>
      <dsp:spPr>
        <a:xfrm>
          <a:off x="0" y="923277"/>
          <a:ext cx="929521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Alçalıcı hava hareketlerine bağlı olarak havanın ısınması ve nem miktarının düşmesi nedeniyle 30° enlemleri çevresindeki karalar üzerinde çöller oluşur.</a:t>
          </a:r>
        </a:p>
      </dsp:txBody>
      <dsp:txXfrm>
        <a:off x="37696" y="960973"/>
        <a:ext cx="9219818" cy="69680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6275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a:t>60° enlemlerinde kutup rüzgârları ve batı rüzgârları karşılaşır. </a:t>
          </a:r>
          <a:endParaRPr lang="tr-TR" sz="1400" kern="1200" dirty="0"/>
        </a:p>
      </dsp:txBody>
      <dsp:txXfrm>
        <a:off x="15992" y="378749"/>
        <a:ext cx="9263226" cy="295616"/>
      </dsp:txXfrm>
    </dsp:sp>
    <dsp:sp modelId="{BFCC469F-CF75-465D-9376-AF747DEB1AC7}">
      <dsp:nvSpPr>
        <dsp:cNvPr id="0" name=""/>
        <dsp:cNvSpPr/>
      </dsp:nvSpPr>
      <dsp:spPr>
        <a:xfrm>
          <a:off x="0" y="73067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dirty="0"/>
            <a:t>Karşılaşan bu rüzgârlar Dünya’nın kendi ekseni etrafındaki dönüşü nedeniyle birbirlerini yukarıya doğru iterler. </a:t>
          </a:r>
        </a:p>
      </dsp:txBody>
      <dsp:txXfrm>
        <a:off x="15992" y="746669"/>
        <a:ext cx="9263226" cy="295616"/>
      </dsp:txXfrm>
    </dsp:sp>
    <dsp:sp modelId="{1CBB91B0-D7CC-492E-89C6-4BFF37586A33}">
      <dsp:nvSpPr>
        <dsp:cNvPr id="0" name=""/>
        <dsp:cNvSpPr/>
      </dsp:nvSpPr>
      <dsp:spPr>
        <a:xfrm>
          <a:off x="0" y="109859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dirty="0"/>
            <a:t>Bu hava kütlelerinin yükselmesi ile geride alçak basınç alanı oluşur.</a:t>
          </a:r>
        </a:p>
      </dsp:txBody>
      <dsp:txXfrm>
        <a:off x="15992" y="1114589"/>
        <a:ext cx="9263226" cy="2956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227689"/>
          <a:ext cx="9613900"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kern="1200" dirty="0"/>
            <a:t>Güneş ışınlarının düşme açısını:</a:t>
          </a:r>
        </a:p>
      </dsp:txBody>
      <dsp:txXfrm>
        <a:off x="57115" y="284804"/>
        <a:ext cx="9499670" cy="1055770"/>
      </dsp:txXfrm>
    </dsp:sp>
    <dsp:sp modelId="{90E53675-9A48-427C-98E7-A1A0DE498BAE}">
      <dsp:nvSpPr>
        <dsp:cNvPr id="0" name=""/>
        <dsp:cNvSpPr/>
      </dsp:nvSpPr>
      <dsp:spPr>
        <a:xfrm>
          <a:off x="0" y="1397689"/>
          <a:ext cx="9613900" cy="25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24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tr-TR" sz="3900" kern="1200" dirty="0"/>
            <a:t>Dünya’nın şekli,</a:t>
          </a:r>
        </a:p>
        <a:p>
          <a:pPr marL="285750" lvl="1" indent="-285750" algn="l" defTabSz="1733550">
            <a:lnSpc>
              <a:spcPct val="90000"/>
            </a:lnSpc>
            <a:spcBef>
              <a:spcPct val="0"/>
            </a:spcBef>
            <a:spcAft>
              <a:spcPct val="20000"/>
            </a:spcAft>
            <a:buChar char="•"/>
          </a:pPr>
          <a:r>
            <a:rPr lang="tr-TR" sz="3900" kern="1200" dirty="0"/>
            <a:t>Eksen eğikliği ve yıllık, hareket</a:t>
          </a:r>
        </a:p>
        <a:p>
          <a:pPr marL="285750" lvl="1" indent="-285750" algn="l" defTabSz="1733550">
            <a:lnSpc>
              <a:spcPct val="90000"/>
            </a:lnSpc>
            <a:spcBef>
              <a:spcPct val="0"/>
            </a:spcBef>
            <a:spcAft>
              <a:spcPct val="20000"/>
            </a:spcAft>
            <a:buChar char="•"/>
          </a:pPr>
          <a:r>
            <a:rPr lang="tr-TR" sz="3900" kern="1200" dirty="0"/>
            <a:t>Bakı ve eğim</a:t>
          </a:r>
        </a:p>
        <a:p>
          <a:pPr marL="285750" lvl="1" indent="-285750" algn="l" defTabSz="1733550">
            <a:lnSpc>
              <a:spcPct val="90000"/>
            </a:lnSpc>
            <a:spcBef>
              <a:spcPct val="0"/>
            </a:spcBef>
            <a:spcAft>
              <a:spcPct val="20000"/>
            </a:spcAft>
            <a:buChar char="•"/>
          </a:pPr>
          <a:r>
            <a:rPr lang="tr-TR" sz="3900" kern="1200" dirty="0"/>
            <a:t>Ve günlük Hareket belirler.</a:t>
          </a:r>
        </a:p>
      </dsp:txBody>
      <dsp:txXfrm>
        <a:off x="0" y="1397689"/>
        <a:ext cx="9613900" cy="25875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617589"/>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t>Atmosferdeki su buharına </a:t>
          </a:r>
          <a:r>
            <a:rPr lang="tr-TR" sz="4000" u="sng" kern="1200" dirty="0"/>
            <a:t>nem</a:t>
          </a:r>
          <a:r>
            <a:rPr lang="tr-TR" sz="4000" kern="1200" dirty="0"/>
            <a:t> denir.</a:t>
          </a:r>
        </a:p>
      </dsp:txBody>
      <dsp:txXfrm>
        <a:off x="45692" y="663281"/>
        <a:ext cx="9203826" cy="844616"/>
      </dsp:txXfrm>
    </dsp:sp>
    <dsp:sp modelId="{87487BEF-E65D-4650-8466-36BED310234F}">
      <dsp:nvSpPr>
        <dsp:cNvPr id="0" name=""/>
        <dsp:cNvSpPr/>
      </dsp:nvSpPr>
      <dsp:spPr>
        <a:xfrm>
          <a:off x="0" y="1665554"/>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u="sng" kern="1200" dirty="0"/>
            <a:t>Higrometre</a:t>
          </a:r>
          <a:r>
            <a:rPr lang="tr-TR" sz="4000" kern="1200" dirty="0"/>
            <a:t> ile ölçülür.</a:t>
          </a:r>
        </a:p>
      </dsp:txBody>
      <dsp:txXfrm>
        <a:off x="45692" y="1711246"/>
        <a:ext cx="9203826" cy="844616"/>
      </dsp:txXfrm>
    </dsp:sp>
    <dsp:sp modelId="{003D3AA6-8F70-4A35-8C30-63E807454343}">
      <dsp:nvSpPr>
        <dsp:cNvPr id="0" name=""/>
        <dsp:cNvSpPr/>
      </dsp:nvSpPr>
      <dsp:spPr>
        <a:xfrm>
          <a:off x="0" y="2716754"/>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t>Havanın nemi gram olarak ifade edilir.</a:t>
          </a:r>
        </a:p>
      </dsp:txBody>
      <dsp:txXfrm>
        <a:off x="45692" y="2762446"/>
        <a:ext cx="9203826" cy="84461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855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Atmosferdeki su buharına </a:t>
          </a:r>
          <a:r>
            <a:rPr lang="tr-TR" sz="3500" u="sng" kern="1200" dirty="0"/>
            <a:t>nem</a:t>
          </a:r>
          <a:r>
            <a:rPr lang="tr-TR" sz="3500" kern="1200" dirty="0"/>
            <a:t> denir.</a:t>
          </a:r>
        </a:p>
      </dsp:txBody>
      <dsp:txXfrm>
        <a:off x="65967" y="74526"/>
        <a:ext cx="4792817" cy="1219415"/>
      </dsp:txXfrm>
    </dsp:sp>
    <dsp:sp modelId="{87487BEF-E65D-4650-8466-36BED310234F}">
      <dsp:nvSpPr>
        <dsp:cNvPr id="0" name=""/>
        <dsp:cNvSpPr/>
      </dsp:nvSpPr>
      <dsp:spPr>
        <a:xfrm>
          <a:off x="0" y="145787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u="sng" kern="1200" dirty="0"/>
            <a:t>Higrometre</a:t>
          </a:r>
          <a:r>
            <a:rPr lang="tr-TR" sz="3500" kern="1200" dirty="0"/>
            <a:t> ile ölçülür.</a:t>
          </a:r>
        </a:p>
      </dsp:txBody>
      <dsp:txXfrm>
        <a:off x="65967" y="1523846"/>
        <a:ext cx="4792817" cy="1219415"/>
      </dsp:txXfrm>
    </dsp:sp>
    <dsp:sp modelId="{003D3AA6-8F70-4A35-8C30-63E807454343}">
      <dsp:nvSpPr>
        <dsp:cNvPr id="0" name=""/>
        <dsp:cNvSpPr/>
      </dsp:nvSpPr>
      <dsp:spPr>
        <a:xfrm>
          <a:off x="0" y="291002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Havanın nemi gram olarak ifade edilir.</a:t>
          </a:r>
        </a:p>
      </dsp:txBody>
      <dsp:txXfrm>
        <a:off x="65967" y="2975996"/>
        <a:ext cx="4792817" cy="121941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55109"/>
          <a:ext cx="4924751"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kern="1200" dirty="0"/>
            <a:t>Buharlaşma miktarını ölçen alete </a:t>
          </a:r>
          <a:r>
            <a:rPr lang="tr-TR" sz="5000" u="sng" kern="1200" dirty="0"/>
            <a:t>Evaporimetre</a:t>
          </a:r>
          <a:r>
            <a:rPr lang="tr-TR" sz="5000" kern="1200" dirty="0"/>
            <a:t> denir.</a:t>
          </a:r>
        </a:p>
      </dsp:txBody>
      <dsp:txXfrm>
        <a:off x="205613" y="260722"/>
        <a:ext cx="4513525" cy="380077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39704"/>
          <a:ext cx="890040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Nemin Kaynağı;</a:t>
          </a:r>
        </a:p>
      </dsp:txBody>
      <dsp:txXfrm>
        <a:off x="37696" y="77400"/>
        <a:ext cx="8825012" cy="696808"/>
      </dsp:txXfrm>
    </dsp:sp>
    <dsp:sp modelId="{2277DD15-B1C8-4533-9198-92D6F9C0CDBD}">
      <dsp:nvSpPr>
        <dsp:cNvPr id="0" name=""/>
        <dsp:cNvSpPr/>
      </dsp:nvSpPr>
      <dsp:spPr>
        <a:xfrm>
          <a:off x="0" y="811904"/>
          <a:ext cx="8900404" cy="34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258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Okyanuslar, </a:t>
          </a:r>
          <a:endParaRPr lang="tr-TR" sz="2600" kern="1200" dirty="0"/>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Denizler,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Göller,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Akarsular,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Kaynaklar,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Kar örtüsü,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Buzullar,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Nemli toprak ve canlılardır.</a:t>
          </a:r>
        </a:p>
      </dsp:txBody>
      <dsp:txXfrm>
        <a:off x="0" y="811904"/>
        <a:ext cx="8900404" cy="34155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422429"/>
          <a:ext cx="8900404" cy="3422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Atmosferdeki nem değişik şekillerde ifade edilir:</a:t>
          </a:r>
        </a:p>
      </dsp:txBody>
      <dsp:txXfrm>
        <a:off x="167060" y="589489"/>
        <a:ext cx="8566284" cy="308813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9894"/>
          <a:ext cx="8900404" cy="4207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tr-TR" sz="6200" b="1" kern="1200" dirty="0"/>
            <a:t>1 m³ havanın içinde o an var olan nem miktarının gram cinsinden ifadesidir.</a:t>
          </a:r>
        </a:p>
      </dsp:txBody>
      <dsp:txXfrm>
        <a:off x="205384" y="235278"/>
        <a:ext cx="8489636" cy="379655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4044"/>
          <a:ext cx="8900404" cy="2053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t>1 m³ havanın alabileceği maksimum nem miktarına maksimum nem denir.</a:t>
          </a:r>
        </a:p>
      </dsp:txBody>
      <dsp:txXfrm>
        <a:off x="100236" y="124280"/>
        <a:ext cx="8699932" cy="1852878"/>
      </dsp:txXfrm>
    </dsp:sp>
    <dsp:sp modelId="{32B72F7C-FD4C-4BBF-86B2-7FE1EF510C76}">
      <dsp:nvSpPr>
        <dsp:cNvPr id="0" name=""/>
        <dsp:cNvSpPr/>
      </dsp:nvSpPr>
      <dsp:spPr>
        <a:xfrm>
          <a:off x="0" y="2189714"/>
          <a:ext cx="8900404" cy="2053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t>Sıcaklıkla doğru orantılıdır.</a:t>
          </a:r>
        </a:p>
      </dsp:txBody>
      <dsp:txXfrm>
        <a:off x="100236" y="2289950"/>
        <a:ext cx="8699932" cy="185287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7554"/>
          <a:ext cx="8900404"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b="1" kern="1200" dirty="0"/>
            <a:t>Herhangi bir sıcaklıkta hava içinde bulunan nem miktarının aynı sıcaklıkta o havanın bulundurabileceği nem miktarına oranıdır. </a:t>
          </a:r>
        </a:p>
      </dsp:txBody>
      <dsp:txXfrm>
        <a:off x="205613" y="233167"/>
        <a:ext cx="8489178" cy="380077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322052"/>
          <a:ext cx="9295212" cy="3217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b="1" kern="1200" dirty="0"/>
            <a:t>Formülü:</a:t>
          </a:r>
        </a:p>
        <a:p>
          <a:pPr marL="0" lvl="0" indent="0" algn="l" defTabSz="2444750">
            <a:lnSpc>
              <a:spcPct val="90000"/>
            </a:lnSpc>
            <a:spcBef>
              <a:spcPct val="0"/>
            </a:spcBef>
            <a:spcAft>
              <a:spcPct val="35000"/>
            </a:spcAft>
            <a:buNone/>
          </a:pPr>
          <a:r>
            <a:rPr lang="tr-TR" sz="5500" b="1" kern="1200" dirty="0"/>
            <a:t>Bağıl nem= Mutlak nem/Maksimum nem *100</a:t>
          </a:r>
        </a:p>
      </dsp:txBody>
      <dsp:txXfrm>
        <a:off x="157065" y="479117"/>
        <a:ext cx="8981082" cy="290337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Hava, bulundurabileceğinden fazla nem içerirse bu miktar katı ve sıvı tanecikler şeklinde </a:t>
          </a:r>
          <a:r>
            <a:rPr lang="tr-TR" sz="3500" b="1" kern="1200" dirty="0" err="1"/>
            <a:t>yoğuşur</a:t>
          </a:r>
          <a:r>
            <a:rPr lang="tr-TR" sz="3500" b="1" kern="1200" dirty="0"/>
            <a:t>.</a:t>
          </a:r>
          <a:endParaRPr lang="tr-TR" sz="3500" kern="1200" dirty="0"/>
        </a:p>
      </dsp:txBody>
      <dsp:txXfrm>
        <a:off x="89956" y="127608"/>
        <a:ext cx="8919275" cy="1662837"/>
      </dsp:txXfrm>
    </dsp:sp>
    <dsp:sp modelId="{2C488368-D31E-4607-99DC-4AD131420CD3}">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Böylece gözle görülmeyen ve buhar hâlinde bulunan nem, bulutları oluşturarak görülür hâle gelir.</a:t>
          </a:r>
        </a:p>
      </dsp:txBody>
      <dsp:txXfrm>
        <a:off x="89956" y="2071158"/>
        <a:ext cx="8919275" cy="16628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04697"/>
          <a:ext cx="9613900"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a:t>Dünya’nın şekline bağlı olarak, Ekvator’dan kutuplara doğru gidildikçe güneş ışınlarının yere düşme açıları küçülür.</a:t>
          </a:r>
          <a:endParaRPr lang="tr-TR" sz="2500" b="1" i="1" kern="1200"/>
        </a:p>
      </dsp:txBody>
      <dsp:txXfrm>
        <a:off x="47120" y="251817"/>
        <a:ext cx="9519660" cy="871010"/>
      </dsp:txXfrm>
    </dsp:sp>
    <dsp:sp modelId="{02F283FC-9AA2-4706-B4BA-70DA048AE290}">
      <dsp:nvSpPr>
        <dsp:cNvPr id="0" name=""/>
        <dsp:cNvSpPr/>
      </dsp:nvSpPr>
      <dsp:spPr>
        <a:xfrm>
          <a:off x="0" y="1241947"/>
          <a:ext cx="9613900"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Ekvator’dan kutuplara gidildikçe sıcaklık azalır.</a:t>
          </a:r>
        </a:p>
      </dsp:txBody>
      <dsp:txXfrm>
        <a:off x="47120" y="1289067"/>
        <a:ext cx="9519660" cy="87101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Yerden yükselerek soğuyan su buharının su zerrecikleri veya ince buz kristalleri şeklinde yoğunlaşmasına </a:t>
          </a:r>
          <a:r>
            <a:rPr lang="tr-TR" sz="3500" b="1" u="sng" kern="1200" dirty="0"/>
            <a:t>BULUT </a:t>
          </a:r>
          <a:r>
            <a:rPr lang="tr-TR" sz="3500" b="1" kern="1200" dirty="0"/>
            <a:t>denir.</a:t>
          </a:r>
          <a:endParaRPr lang="tr-TR" sz="3500" kern="1200" dirty="0"/>
        </a:p>
      </dsp:txBody>
      <dsp:txXfrm>
        <a:off x="89956" y="127608"/>
        <a:ext cx="8919275" cy="1662837"/>
      </dsp:txXfrm>
    </dsp:sp>
    <dsp:sp modelId="{6B449F11-F4EC-46B4-A768-6867482E5EB9}">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Yüksekliklerine göre 3 gruba ayrılır:</a:t>
          </a:r>
        </a:p>
      </dsp:txBody>
      <dsp:txXfrm>
        <a:off x="89956" y="2071158"/>
        <a:ext cx="8919275" cy="166283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1092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Yerden itibaren 3000 m yükseklikte oluşan kalın, yoğun ve koyu renkli bulutlardır.</a:t>
          </a:r>
          <a:endParaRPr lang="tr-TR" sz="2500" kern="1200" dirty="0"/>
        </a:p>
      </dsp:txBody>
      <dsp:txXfrm>
        <a:off x="47120" y="458047"/>
        <a:ext cx="9004947" cy="871010"/>
      </dsp:txXfrm>
    </dsp:sp>
    <dsp:sp modelId="{CC82E9B3-9AB1-4B71-9A33-8F0DC18F0EB5}">
      <dsp:nvSpPr>
        <dsp:cNvPr id="0" name=""/>
        <dsp:cNvSpPr/>
      </dsp:nvSpPr>
      <dsp:spPr>
        <a:xfrm>
          <a:off x="0" y="144817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Yoğuşma, hızlı ve kısa sürede olursa küme şekilli, yoğun yağış bırakan bulutlar oluşur. </a:t>
          </a:r>
        </a:p>
      </dsp:txBody>
      <dsp:txXfrm>
        <a:off x="47120" y="1495297"/>
        <a:ext cx="9004947" cy="871010"/>
      </dsp:txXfrm>
    </dsp:sp>
    <dsp:sp modelId="{8B1E7946-5D85-4380-B767-A45F9ADA5EA3}">
      <dsp:nvSpPr>
        <dsp:cNvPr id="0" name=""/>
        <dsp:cNvSpPr/>
      </dsp:nvSpPr>
      <dsp:spPr>
        <a:xfrm>
          <a:off x="0" y="248542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Eğer yoğuşma yavaş ve uzun sürede olursa tabaka şekilli ve uzun süren çisenti şeklinde yağış bırakan bulutlar oluşur.</a:t>
          </a:r>
        </a:p>
      </dsp:txBody>
      <dsp:txXfrm>
        <a:off x="47120" y="2532547"/>
        <a:ext cx="9004947" cy="87101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3000-6000 metre arasındaki yükseltilerde yoğuşmalara bağlı olarak oluşan bulutlardır.</a:t>
          </a:r>
          <a:endParaRPr lang="tr-TR" sz="3500" kern="1200" dirty="0"/>
        </a:p>
      </dsp:txBody>
      <dsp:txXfrm>
        <a:off x="89956" y="127608"/>
        <a:ext cx="8919275" cy="1662837"/>
      </dsp:txXfrm>
    </dsp:sp>
    <dsp:sp modelId="{D9C60D32-0E49-4572-802F-89FA31E9033D}">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Genellikle beyaz renktedirler.</a:t>
          </a:r>
        </a:p>
      </dsp:txBody>
      <dsp:txXfrm>
        <a:off x="89956" y="2071158"/>
        <a:ext cx="8919275" cy="166283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0022"/>
          <a:ext cx="9099187" cy="3121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6000 metrenin üstündeki hava katmanlarında su buharının buz şeklinde yoğuşması sonucu oluşan bulutlardır.</a:t>
          </a:r>
          <a:endParaRPr lang="tr-TR" sz="4600" kern="1200" dirty="0"/>
        </a:p>
      </dsp:txBody>
      <dsp:txXfrm>
        <a:off x="152382" y="522404"/>
        <a:ext cx="8794423" cy="28167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03952"/>
          <a:ext cx="9099187" cy="305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kern="1200" dirty="0"/>
            <a:t>Kara ve deniz yüzeylerine yakın yerlerde oluşan bulutlara sis denir. Kara sisi, yamaç, okyanus, kıyı sisi gibi çeşitleri vardır.</a:t>
          </a:r>
        </a:p>
      </dsp:txBody>
      <dsp:txXfrm>
        <a:off x="149069" y="553021"/>
        <a:ext cx="8801049" cy="275556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02162"/>
          <a:ext cx="9099187" cy="3257279"/>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kern="1200" dirty="0"/>
            <a:t>Sıcaklığın 0 derecenin üstünde olduğu bahar mevsimlerinde sabahları cisimlerin üzerinde, su damlacıkları oluşur.</a:t>
          </a:r>
        </a:p>
      </dsp:txBody>
      <dsp:txXfrm>
        <a:off x="159007" y="461169"/>
        <a:ext cx="8781173" cy="2939265"/>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46002"/>
          <a:ext cx="9099187" cy="336960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t>Sıcaklığın 0 derecenin altına düştüğü yerlerde, sisin temas ettiği soğuk yüzeylerde buz kristalleri şeklinde yoğuşmasıdır. Ülkemizde bu olay kış mevsiminin başlarında görülür.</a:t>
          </a:r>
        </a:p>
      </dsp:txBody>
      <dsp:txXfrm>
        <a:off x="164490" y="410492"/>
        <a:ext cx="8770207" cy="304062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98582"/>
          <a:ext cx="9099187" cy="366444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t>Zeminin</a:t>
          </a:r>
          <a:r>
            <a:rPr lang="tr-TR" sz="5400" kern="1200" baseline="0" dirty="0"/>
            <a:t> aşırı soğumasıyla  havadaki su buharının soğuyan zeminler üzerinde buz halini almasıdır.</a:t>
          </a:r>
          <a:endParaRPr lang="tr-TR" sz="5400" kern="1200" dirty="0"/>
        </a:p>
      </dsp:txBody>
      <dsp:txXfrm>
        <a:off x="178883" y="277465"/>
        <a:ext cx="8741421" cy="3306674"/>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94940"/>
          <a:ext cx="9099187" cy="15926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dirty="0"/>
            <a:t>Bulut oluşumu atmosferdeki </a:t>
          </a:r>
          <a:r>
            <a:rPr lang="tr-TR" sz="3000" b="1" kern="1200" dirty="0" err="1"/>
            <a:t>yoğuşmanın</a:t>
          </a:r>
          <a:r>
            <a:rPr lang="tr-TR" sz="3000" b="1" kern="1200" dirty="0"/>
            <a:t> ilk aşamasıdır. </a:t>
          </a:r>
          <a:endParaRPr lang="tr-TR" sz="3000" kern="1200" dirty="0"/>
        </a:p>
      </dsp:txBody>
      <dsp:txXfrm>
        <a:off x="77747" y="372687"/>
        <a:ext cx="8943693" cy="1437168"/>
      </dsp:txXfrm>
    </dsp:sp>
    <dsp:sp modelId="{512A2E47-1749-4E80-BBC3-4875183B7367}">
      <dsp:nvSpPr>
        <dsp:cNvPr id="0" name=""/>
        <dsp:cNvSpPr/>
      </dsp:nvSpPr>
      <dsp:spPr>
        <a:xfrm>
          <a:off x="0" y="1974002"/>
          <a:ext cx="9099187" cy="15926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dirty="0"/>
            <a:t>Yoğuşmanın ilerlemesi ile daha da büyüyen katı ve sıvı tanecikler havada askıda kalamayarak yer çekiminin etkisiyle yeryüzüne düşer.</a:t>
          </a:r>
        </a:p>
      </dsp:txBody>
      <dsp:txXfrm>
        <a:off x="77747" y="2051749"/>
        <a:ext cx="8943693" cy="143716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0022"/>
          <a:ext cx="9099187" cy="312156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Sıcaklığın 0 derecenin üstünde olduğunda yoğunlaşan su buharının su tanecikleri halinde yere düşmesidir.</a:t>
          </a:r>
          <a:endParaRPr lang="tr-TR" sz="4600" kern="1200" dirty="0"/>
        </a:p>
      </dsp:txBody>
      <dsp:txXfrm>
        <a:off x="152382" y="522404"/>
        <a:ext cx="8794423" cy="28167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3420"/>
          <a:ext cx="9614618"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Dünya’nın eksen eğikliği ve yıllık hareketine bağlı olarak güneş ışınlarının düşme açısı yıl boyunca değişir. </a:t>
          </a:r>
        </a:p>
      </dsp:txBody>
      <dsp:txXfrm>
        <a:off x="41465" y="54885"/>
        <a:ext cx="9531688" cy="766490"/>
      </dsp:txXfrm>
    </dsp:sp>
    <dsp:sp modelId="{02F283FC-9AA2-4706-B4BA-70DA048AE290}">
      <dsp:nvSpPr>
        <dsp:cNvPr id="0" name=""/>
        <dsp:cNvSpPr/>
      </dsp:nvSpPr>
      <dsp:spPr>
        <a:xfrm>
          <a:off x="0" y="926201"/>
          <a:ext cx="9614618"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Kuzey Yarım Küre, yaz mevsiminde güneş ışınlarını daha dik, kışın daha eğik alır.</a:t>
          </a:r>
        </a:p>
      </dsp:txBody>
      <dsp:txXfrm>
        <a:off x="41465" y="967666"/>
        <a:ext cx="9531688" cy="76649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92778"/>
          <a:ext cx="9099187" cy="312156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Sıcaklığın 0 derecenin altında olduğu zamanlarda yoğunlaşan su buharının buz kristalleri halinde yere düşmesidir.</a:t>
          </a:r>
          <a:endParaRPr lang="tr-TR" sz="4600" kern="1200" dirty="0"/>
        </a:p>
      </dsp:txBody>
      <dsp:txXfrm>
        <a:off x="152382" y="545160"/>
        <a:ext cx="8794423" cy="28167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35978"/>
          <a:ext cx="9099187" cy="3439799"/>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Daha çok konveksiyonel hava hareketleri sonucunda su taneciklerinin aşırı ve ani soğumaları sonucunda donarak buz tanelerine dönüşür. İrileşip ağırlaşan buz tanecikleri yere düşerek doluyu oluşturur.</a:t>
          </a:r>
          <a:endParaRPr lang="tr-TR" sz="3500" kern="1200" dirty="0"/>
        </a:p>
      </dsp:txBody>
      <dsp:txXfrm>
        <a:off x="167917" y="403895"/>
        <a:ext cx="8763353" cy="3103965"/>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89002"/>
          <a:ext cx="9099187" cy="1389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b="1" kern="1200" dirty="0"/>
            <a:t>Atmosferin sıcaklık ve nem bakımından aynı özelliği gösteren geniş parçalarıdır. </a:t>
          </a:r>
          <a:endParaRPr lang="tr-TR" sz="3600" kern="1200" dirty="0"/>
        </a:p>
      </dsp:txBody>
      <dsp:txXfrm>
        <a:off x="67852" y="556854"/>
        <a:ext cx="8963483" cy="1254256"/>
      </dsp:txXfrm>
    </dsp:sp>
    <dsp:sp modelId="{9E3D5752-FC1B-4E80-A353-BB310A1A34E8}">
      <dsp:nvSpPr>
        <dsp:cNvPr id="0" name=""/>
        <dsp:cNvSpPr/>
      </dsp:nvSpPr>
      <dsp:spPr>
        <a:xfrm>
          <a:off x="0" y="1982642"/>
          <a:ext cx="9099187" cy="1389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b="1" kern="1200" dirty="0"/>
            <a:t>Kutuplardan Ekvator’a doğru giden hava kütleleri soğuk ve kurudur.</a:t>
          </a:r>
          <a:endParaRPr lang="tr-TR" sz="3600" kern="1200" dirty="0"/>
        </a:p>
      </dsp:txBody>
      <dsp:txXfrm>
        <a:off x="67852" y="2050494"/>
        <a:ext cx="8963483" cy="125425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3549"/>
          <a:ext cx="909918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kern="1200" dirty="0">
              <a:effectLst>
                <a:outerShdw blurRad="38100" dist="38100" dir="2700000" algn="tl">
                  <a:srgbClr val="000000">
                    <a:alpha val="43137"/>
                  </a:srgbClr>
                </a:outerShdw>
              </a:effectLst>
            </a:rPr>
            <a:t>Sıcak ve soğuk karakterli hava kütlelerinin karşılaşma alanlarına </a:t>
          </a:r>
          <a:r>
            <a:rPr lang="tr-TR" sz="2100" b="1" u="sng" kern="1200" dirty="0">
              <a:effectLst>
                <a:outerShdw blurRad="38100" dist="38100" dir="2700000" algn="tl">
                  <a:srgbClr val="000000">
                    <a:alpha val="43137"/>
                  </a:srgbClr>
                </a:outerShdw>
              </a:effectLst>
            </a:rPr>
            <a:t>cephe</a:t>
          </a:r>
          <a:r>
            <a:rPr lang="tr-TR" sz="2100" b="1" kern="1200" dirty="0">
              <a:effectLst>
                <a:outerShdw blurRad="38100" dist="38100" dir="2700000" algn="tl">
                  <a:srgbClr val="000000">
                    <a:alpha val="43137"/>
                  </a:srgbClr>
                </a:outerShdw>
              </a:effectLst>
            </a:rPr>
            <a:t> adı verilir.</a:t>
          </a:r>
          <a:endParaRPr lang="tr-TR" sz="2100" kern="1200" dirty="0"/>
        </a:p>
      </dsp:txBody>
      <dsp:txXfrm>
        <a:off x="39580" y="73129"/>
        <a:ext cx="9020027" cy="731649"/>
      </dsp:txXfrm>
    </dsp:sp>
    <dsp:sp modelId="{ECF1326A-7545-4B48-908B-34B4CF5A2AA0}">
      <dsp:nvSpPr>
        <dsp:cNvPr id="0" name=""/>
        <dsp:cNvSpPr/>
      </dsp:nvSpPr>
      <dsp:spPr>
        <a:xfrm>
          <a:off x="0" y="904839"/>
          <a:ext cx="909918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kern="1200" dirty="0"/>
            <a:t>Karşılaşma alanları (cepheler) bol yağışlı alanlardır. Yeryüzündeki yağışların önemli bir bölümünü cephe yağışları oluşturur.</a:t>
          </a:r>
        </a:p>
      </dsp:txBody>
      <dsp:txXfrm>
        <a:off x="39580" y="944419"/>
        <a:ext cx="9020027" cy="731649"/>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85927"/>
          <a:ext cx="5984926"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a:t>Isınarak yükselen havanın soğuması ile oluşan yağışlardır.</a:t>
          </a:r>
          <a:endParaRPr lang="tr-TR" sz="3000" kern="1200" dirty="0"/>
        </a:p>
      </dsp:txBody>
      <dsp:txXfrm>
        <a:off x="56543" y="242470"/>
        <a:ext cx="5871840" cy="1045213"/>
      </dsp:txXfrm>
    </dsp:sp>
    <dsp:sp modelId="{310AF129-9C46-40E4-8194-32301AFAEEBB}">
      <dsp:nvSpPr>
        <dsp:cNvPr id="0" name=""/>
        <dsp:cNvSpPr/>
      </dsp:nvSpPr>
      <dsp:spPr>
        <a:xfrm>
          <a:off x="0" y="1430627"/>
          <a:ext cx="5984926"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Görüldüğü Yerler:</a:t>
          </a:r>
        </a:p>
      </dsp:txBody>
      <dsp:txXfrm>
        <a:off x="56543" y="1487170"/>
        <a:ext cx="5871840" cy="1045213"/>
      </dsp:txXfrm>
    </dsp:sp>
    <dsp:sp modelId="{CF8E6FEC-9BF7-49DF-8434-F118429C64A2}">
      <dsp:nvSpPr>
        <dsp:cNvPr id="0" name=""/>
        <dsp:cNvSpPr/>
      </dsp:nvSpPr>
      <dsp:spPr>
        <a:xfrm>
          <a:off x="0" y="2588927"/>
          <a:ext cx="5984926" cy="108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tr-TR" sz="2300" kern="1200" dirty="0"/>
            <a:t>Ekvator’da: Yıl boyunca</a:t>
          </a:r>
        </a:p>
        <a:p>
          <a:pPr marL="228600" lvl="1" indent="-228600" algn="l" defTabSz="1022350">
            <a:lnSpc>
              <a:spcPct val="90000"/>
            </a:lnSpc>
            <a:spcBef>
              <a:spcPct val="0"/>
            </a:spcBef>
            <a:spcAft>
              <a:spcPct val="20000"/>
            </a:spcAft>
            <a:buChar char="•"/>
          </a:pPr>
          <a:r>
            <a:rPr lang="tr-TR" sz="2300" kern="1200" dirty="0"/>
            <a:t>Orta Kuşak’ın Karasal Bölgelerinde: İlkbahar ve yaz aylarında</a:t>
          </a:r>
        </a:p>
      </dsp:txBody>
      <dsp:txXfrm>
        <a:off x="0" y="2588927"/>
        <a:ext cx="5984926" cy="108675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57069"/>
          <a:ext cx="5971673" cy="1600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b="1" kern="1200" dirty="0"/>
            <a:t>Denizden gelen nemli bir hava kütlesinin dağ yamacı boyunca yükselerek soğuyup yoğunlaşmasıyla oluşan yağışlardır. Özellikle dağların kıyıya paralel olarak uzandığı yamaçlarda görülür.</a:t>
          </a:r>
          <a:endParaRPr lang="tr-TR" sz="1900" kern="1200" dirty="0"/>
        </a:p>
      </dsp:txBody>
      <dsp:txXfrm>
        <a:off x="78133" y="135202"/>
        <a:ext cx="5815407" cy="1444294"/>
      </dsp:txXfrm>
    </dsp:sp>
    <dsp:sp modelId="{310AF129-9C46-40E4-8194-32301AFAEEBB}">
      <dsp:nvSpPr>
        <dsp:cNvPr id="0" name=""/>
        <dsp:cNvSpPr/>
      </dsp:nvSpPr>
      <dsp:spPr>
        <a:xfrm>
          <a:off x="0" y="1712350"/>
          <a:ext cx="5971673" cy="1600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Görüldüğü Yerler:</a:t>
          </a:r>
        </a:p>
      </dsp:txBody>
      <dsp:txXfrm>
        <a:off x="78133" y="1790483"/>
        <a:ext cx="5815407" cy="1444294"/>
      </dsp:txXfrm>
    </dsp:sp>
    <dsp:sp modelId="{CF8E6FEC-9BF7-49DF-8434-F118429C64A2}">
      <dsp:nvSpPr>
        <dsp:cNvPr id="0" name=""/>
        <dsp:cNvSpPr/>
      </dsp:nvSpPr>
      <dsp:spPr>
        <a:xfrm>
          <a:off x="0" y="3312910"/>
          <a:ext cx="5971673"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0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tr-TR" sz="1500" kern="1200" dirty="0"/>
            <a:t>Güney ve Güneydoğu Asya</a:t>
          </a:r>
        </a:p>
        <a:p>
          <a:pPr marL="114300" lvl="1" indent="-114300" algn="l" defTabSz="666750">
            <a:lnSpc>
              <a:spcPct val="90000"/>
            </a:lnSpc>
            <a:spcBef>
              <a:spcPct val="0"/>
            </a:spcBef>
            <a:spcAft>
              <a:spcPct val="20000"/>
            </a:spcAft>
            <a:buChar char="•"/>
          </a:pPr>
          <a:r>
            <a:rPr lang="tr-TR" sz="1500" kern="1200" dirty="0"/>
            <a:t>Orta Kuşak karalarının batı kıyıları</a:t>
          </a:r>
        </a:p>
      </dsp:txBody>
      <dsp:txXfrm>
        <a:off x="0" y="3312910"/>
        <a:ext cx="5971673" cy="49162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8967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a:effectLst>
                <a:outerShdw blurRad="38100" dist="38100" dir="2700000" algn="tl">
                  <a:srgbClr val="000000">
                    <a:alpha val="43137"/>
                  </a:srgbClr>
                </a:outerShdw>
              </a:effectLst>
            </a:rPr>
            <a:t>Sıcak ve soğuk hava kütlelerinin karşılaşma alanlarında oluşan yağışlardır.</a:t>
          </a:r>
          <a:endParaRPr lang="tr-TR" sz="1800" kern="1200" dirty="0"/>
        </a:p>
      </dsp:txBody>
      <dsp:txXfrm>
        <a:off x="33926" y="123598"/>
        <a:ext cx="5903821" cy="627128"/>
      </dsp:txXfrm>
    </dsp:sp>
    <dsp:sp modelId="{C53BF121-890F-42E9-8737-C23EEC782952}">
      <dsp:nvSpPr>
        <dsp:cNvPr id="0" name=""/>
        <dsp:cNvSpPr/>
      </dsp:nvSpPr>
      <dsp:spPr>
        <a:xfrm>
          <a:off x="0" y="83649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dirty="0"/>
            <a:t>Yeryüzündeki en yaygın  yağış türüdür.</a:t>
          </a:r>
        </a:p>
      </dsp:txBody>
      <dsp:txXfrm>
        <a:off x="33926" y="870418"/>
        <a:ext cx="5903821" cy="627128"/>
      </dsp:txXfrm>
    </dsp:sp>
    <dsp:sp modelId="{6F15F308-D332-4393-A70F-FDAAA8B42DC5}">
      <dsp:nvSpPr>
        <dsp:cNvPr id="0" name=""/>
        <dsp:cNvSpPr/>
      </dsp:nvSpPr>
      <dsp:spPr>
        <a:xfrm>
          <a:off x="0" y="158331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t>Batı Avrupa</a:t>
          </a:r>
          <a:r>
            <a:rPr lang="tr-TR" sz="1800" b="1" kern="1200" dirty="0"/>
            <a:t> kıyıları ve </a:t>
          </a:r>
          <a:r>
            <a:rPr lang="es-ES" sz="1800" b="1" kern="1200" dirty="0"/>
            <a:t>okyanusal</a:t>
          </a:r>
          <a:r>
            <a:rPr lang="tr-TR" sz="1800" b="1" kern="1200" dirty="0"/>
            <a:t> </a:t>
          </a:r>
          <a:r>
            <a:rPr lang="nb-NO" sz="1800" b="1" kern="1200" dirty="0"/>
            <a:t>iklim</a:t>
          </a:r>
          <a:r>
            <a:rPr lang="tr-TR" sz="1800" b="1" kern="1200" dirty="0"/>
            <a:t>de yıl boyunca</a:t>
          </a:r>
          <a:r>
            <a:rPr lang="nb-NO" sz="1800" b="1" kern="1200" dirty="0"/>
            <a:t>, </a:t>
          </a:r>
          <a:endParaRPr lang="tr-TR" sz="1800" b="1" kern="1200" dirty="0"/>
        </a:p>
      </dsp:txBody>
      <dsp:txXfrm>
        <a:off x="33926" y="1617238"/>
        <a:ext cx="5903821" cy="627128"/>
      </dsp:txXfrm>
    </dsp:sp>
    <dsp:sp modelId="{8B59639B-9728-413B-BD93-944A3195D01A}">
      <dsp:nvSpPr>
        <dsp:cNvPr id="0" name=""/>
        <dsp:cNvSpPr/>
      </dsp:nvSpPr>
      <dsp:spPr>
        <a:xfrm>
          <a:off x="0" y="233013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nb-NO" sz="1800" b="1" kern="1200" dirty="0"/>
            <a:t>Akdeniz</a:t>
          </a:r>
          <a:r>
            <a:rPr lang="tr-TR" sz="1800" b="1" kern="1200" dirty="0"/>
            <a:t> iklim bölgelerinde kış ve bahar aylarında </a:t>
          </a:r>
        </a:p>
      </dsp:txBody>
      <dsp:txXfrm>
        <a:off x="33926" y="2364058"/>
        <a:ext cx="5903821" cy="627128"/>
      </dsp:txXfrm>
    </dsp:sp>
    <dsp:sp modelId="{429A93E4-E3BA-4DB9-A9E1-6B4DF459AB6C}">
      <dsp:nvSpPr>
        <dsp:cNvPr id="0" name=""/>
        <dsp:cNvSpPr/>
      </dsp:nvSpPr>
      <dsp:spPr>
        <a:xfrm>
          <a:off x="0" y="307695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dirty="0"/>
            <a:t>Orta kuşak karalarında kışın görülür.</a:t>
          </a:r>
        </a:p>
      </dsp:txBody>
      <dsp:txXfrm>
        <a:off x="33926" y="3110878"/>
        <a:ext cx="5903821" cy="62712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0722"/>
          <a:ext cx="8820891" cy="3800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tr-TR" sz="5600" b="1" kern="1200" dirty="0">
              <a:effectLst>
                <a:outerShdw blurRad="38100" dist="38100" dir="2700000" algn="tl">
                  <a:srgbClr val="000000">
                    <a:alpha val="43137"/>
                  </a:srgbClr>
                </a:outerShdw>
              </a:effectLst>
            </a:rPr>
            <a:t>Belirli bir yerde yağışın yıl içindeki dağılım düzenine </a:t>
          </a:r>
          <a:r>
            <a:rPr lang="tr-TR" sz="5600" b="1" u="sng" kern="1200" dirty="0">
              <a:effectLst>
                <a:outerShdw blurRad="38100" dist="38100" dir="2700000" algn="tl">
                  <a:srgbClr val="000000">
                    <a:alpha val="43137"/>
                  </a:srgbClr>
                </a:outerShdw>
              </a:effectLst>
            </a:rPr>
            <a:t>YAĞIŞ REJİMİ </a:t>
          </a:r>
          <a:r>
            <a:rPr lang="tr-TR" sz="5600" b="1" kern="1200" dirty="0">
              <a:effectLst>
                <a:outerShdw blurRad="38100" dist="38100" dir="2700000" algn="tl">
                  <a:srgbClr val="000000">
                    <a:alpha val="43137"/>
                  </a:srgbClr>
                </a:outerShdw>
              </a:effectLst>
            </a:rPr>
            <a:t>denir</a:t>
          </a:r>
          <a:endParaRPr lang="tr-TR" sz="5600" kern="1200" dirty="0"/>
        </a:p>
      </dsp:txBody>
      <dsp:txXfrm>
        <a:off x="185509" y="216231"/>
        <a:ext cx="8449873" cy="342914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60042"/>
          <a:ext cx="4382010" cy="3341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b="1" kern="1200" dirty="0">
              <a:effectLst>
                <a:outerShdw blurRad="38100" dist="38100" dir="2700000" algn="tl">
                  <a:srgbClr val="000000">
                    <a:alpha val="43137"/>
                  </a:srgbClr>
                </a:outerShdw>
              </a:effectLst>
            </a:rPr>
            <a:t>Yağış yıl içinde aylara ve mevsimlere dengeli bir şekilde dağılmışsa yağış rejimi </a:t>
          </a:r>
          <a:r>
            <a:rPr lang="tr-TR" sz="3400" b="1" u="sng" kern="1200" dirty="0">
              <a:solidFill>
                <a:schemeClr val="tx1"/>
              </a:solidFill>
              <a:effectLst>
                <a:outerShdw blurRad="38100" dist="38100" dir="2700000" algn="tl">
                  <a:srgbClr val="000000">
                    <a:alpha val="43137"/>
                  </a:srgbClr>
                </a:outerShdw>
              </a:effectLst>
            </a:rPr>
            <a:t>düzenli</a:t>
          </a:r>
          <a:r>
            <a:rPr lang="tr-TR" sz="3400" b="1" kern="1200" dirty="0">
              <a:effectLst>
                <a:outerShdw blurRad="38100" dist="38100" dir="2700000" algn="tl">
                  <a:srgbClr val="000000">
                    <a:alpha val="43137"/>
                  </a:srgbClr>
                </a:outerShdw>
              </a:effectLst>
            </a:rPr>
            <a:t>dir</a:t>
          </a:r>
          <a:endParaRPr lang="tr-TR" sz="3400" kern="1200" dirty="0"/>
        </a:p>
      </dsp:txBody>
      <dsp:txXfrm>
        <a:off x="163120" y="423162"/>
        <a:ext cx="4055770" cy="301528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4342"/>
          <a:ext cx="4382010" cy="3832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effectLst>
                <a:outerShdw blurRad="38100" dist="38100" dir="2700000" algn="tl">
                  <a:srgbClr val="000000">
                    <a:alpha val="43137"/>
                  </a:srgbClr>
                </a:outerShdw>
              </a:effectLst>
            </a:rPr>
            <a:t>Bazı mevsimler yağışlı, Bazı mevsimler kurak geçiyorsa  yağış rejimi </a:t>
          </a:r>
          <a:r>
            <a:rPr lang="tr-TR" sz="3900" b="1" u="sng" kern="1200" dirty="0">
              <a:effectLst>
                <a:outerShdw blurRad="38100" dist="38100" dir="2700000" algn="tl">
                  <a:srgbClr val="000000">
                    <a:alpha val="43137"/>
                  </a:srgbClr>
                </a:outerShdw>
              </a:effectLst>
            </a:rPr>
            <a:t>DÜZENSİZ</a:t>
          </a:r>
          <a:r>
            <a:rPr lang="tr-TR" sz="3900" b="1" kern="1200" dirty="0">
              <a:effectLst>
                <a:outerShdw blurRad="38100" dist="38100" dir="2700000" algn="tl">
                  <a:srgbClr val="000000">
                    <a:alpha val="43137"/>
                  </a:srgbClr>
                </a:outerShdw>
              </a:effectLst>
            </a:rPr>
            <a:t> </a:t>
          </a:r>
          <a:r>
            <a:rPr lang="tr-TR" sz="3900" b="1" kern="1200" dirty="0" err="1">
              <a:effectLst>
                <a:outerShdw blurRad="38100" dist="38100" dir="2700000" algn="tl">
                  <a:srgbClr val="000000">
                    <a:alpha val="43137"/>
                  </a:srgbClr>
                </a:outerShdw>
              </a:effectLst>
            </a:rPr>
            <a:t>dir</a:t>
          </a:r>
          <a:r>
            <a:rPr lang="tr-TR" sz="3900" b="1" kern="1200" dirty="0">
              <a:effectLst>
                <a:outerShdw blurRad="38100" dist="38100" dir="2700000" algn="tl">
                  <a:srgbClr val="000000">
                    <a:alpha val="43137"/>
                  </a:srgbClr>
                </a:outerShdw>
              </a:effectLst>
            </a:rPr>
            <a:t>.</a:t>
          </a:r>
          <a:endParaRPr lang="tr-TR" sz="3900" kern="1200" dirty="0"/>
        </a:p>
      </dsp:txBody>
      <dsp:txXfrm>
        <a:off x="187108" y="201450"/>
        <a:ext cx="4007794" cy="34587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73521"/>
          <a:ext cx="9614618"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Güneş ışınlarının bir noktaya geliş açısı gün boyunca değişir.</a:t>
          </a:r>
        </a:p>
      </dsp:txBody>
      <dsp:txXfrm>
        <a:off x="28557" y="302078"/>
        <a:ext cx="9557504" cy="527886"/>
      </dsp:txXfrm>
    </dsp:sp>
    <dsp:sp modelId="{CD20CB08-2BBD-4379-9016-F8F2D9125BAB}">
      <dsp:nvSpPr>
        <dsp:cNvPr id="0" name=""/>
        <dsp:cNvSpPr/>
      </dsp:nvSpPr>
      <dsp:spPr>
        <a:xfrm>
          <a:off x="0" y="930521"/>
          <a:ext cx="9614618"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Günün vakitleri arasında sıcaklık farkları oluşur.</a:t>
          </a:r>
        </a:p>
      </dsp:txBody>
      <dsp:txXfrm>
        <a:off x="28557" y="959078"/>
        <a:ext cx="9557504" cy="52788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4477"/>
          <a:ext cx="8993767" cy="1193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tr-TR" sz="5100" b="1" kern="1200" dirty="0">
              <a:effectLst>
                <a:outerShdw blurRad="38100" dist="38100" dir="2700000" algn="tl">
                  <a:srgbClr val="000000">
                    <a:alpha val="43137"/>
                  </a:srgbClr>
                </a:outerShdw>
              </a:effectLst>
            </a:rPr>
            <a:t>Yağış Rejimi;</a:t>
          </a:r>
          <a:endParaRPr lang="tr-TR" sz="5100" kern="1200" dirty="0"/>
        </a:p>
      </dsp:txBody>
      <dsp:txXfrm>
        <a:off x="58257" y="72734"/>
        <a:ext cx="8877253" cy="1076886"/>
      </dsp:txXfrm>
    </dsp:sp>
    <dsp:sp modelId="{FC50D270-EA2E-466E-B905-A25725797E6F}">
      <dsp:nvSpPr>
        <dsp:cNvPr id="0" name=""/>
        <dsp:cNvSpPr/>
      </dsp:nvSpPr>
      <dsp:spPr>
        <a:xfrm>
          <a:off x="0" y="1207877"/>
          <a:ext cx="8993767" cy="263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552"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tr-TR" sz="4000" kern="1200" dirty="0"/>
            <a:t>Bitki örtüsünü,</a:t>
          </a:r>
        </a:p>
        <a:p>
          <a:pPr marL="285750" lvl="1" indent="-285750" algn="l" defTabSz="1778000">
            <a:lnSpc>
              <a:spcPct val="90000"/>
            </a:lnSpc>
            <a:spcBef>
              <a:spcPct val="0"/>
            </a:spcBef>
            <a:spcAft>
              <a:spcPct val="20000"/>
            </a:spcAft>
            <a:buChar char="•"/>
          </a:pPr>
          <a:r>
            <a:rPr lang="tr-TR" sz="4000" kern="1200" dirty="0"/>
            <a:t>Akarsu rejimini,</a:t>
          </a:r>
        </a:p>
        <a:p>
          <a:pPr marL="285750" lvl="1" indent="-285750" algn="l" defTabSz="1778000">
            <a:lnSpc>
              <a:spcPct val="90000"/>
            </a:lnSpc>
            <a:spcBef>
              <a:spcPct val="0"/>
            </a:spcBef>
            <a:spcAft>
              <a:spcPct val="20000"/>
            </a:spcAft>
            <a:buChar char="•"/>
          </a:pPr>
          <a:r>
            <a:rPr lang="tr-TR" sz="4000" kern="1200" dirty="0"/>
            <a:t>Toprak oluşumunu,</a:t>
          </a:r>
        </a:p>
        <a:p>
          <a:pPr marL="285750" lvl="1" indent="-285750" algn="l" defTabSz="1778000">
            <a:lnSpc>
              <a:spcPct val="90000"/>
            </a:lnSpc>
            <a:spcBef>
              <a:spcPct val="0"/>
            </a:spcBef>
            <a:spcAft>
              <a:spcPct val="20000"/>
            </a:spcAft>
            <a:buChar char="•"/>
          </a:pPr>
          <a:r>
            <a:rPr lang="tr-TR" sz="4000" kern="1200" dirty="0"/>
            <a:t>Tarım ürünlerini etkiler.</a:t>
          </a:r>
        </a:p>
      </dsp:txBody>
      <dsp:txXfrm>
        <a:off x="0" y="1207877"/>
        <a:ext cx="8993767" cy="263925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5A4CD-AED7-47FA-A8CA-4AFE80FE99A7}">
      <dsp:nvSpPr>
        <dsp:cNvPr id="0" name=""/>
        <dsp:cNvSpPr/>
      </dsp:nvSpPr>
      <dsp:spPr>
        <a:xfrm>
          <a:off x="0" y="35402"/>
          <a:ext cx="4368759" cy="379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kern="1200" dirty="0"/>
            <a:t>Yağış miktarını ölçen alete </a:t>
          </a:r>
          <a:r>
            <a:rPr lang="tr-TR" sz="4500" u="sng" kern="1200" dirty="0"/>
            <a:t>pluviometre</a:t>
          </a:r>
          <a:r>
            <a:rPr lang="tr-TR" sz="4500" kern="1200" dirty="0"/>
            <a:t> denir.</a:t>
          </a:r>
        </a:p>
      </dsp:txBody>
      <dsp:txXfrm>
        <a:off x="185052" y="220454"/>
        <a:ext cx="3998655" cy="342069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615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Ekvator Çevresi (</a:t>
          </a:r>
          <a:r>
            <a:rPr lang="tr-TR" sz="3100" b="1" u="sng" kern="1200" dirty="0">
              <a:effectLst>
                <a:outerShdw blurRad="38100" dist="38100" dir="2700000" algn="tl">
                  <a:srgbClr val="000000">
                    <a:alpha val="43137"/>
                  </a:srgbClr>
                </a:outerShdw>
              </a:effectLst>
            </a:rPr>
            <a:t>Amazon</a:t>
          </a:r>
          <a:r>
            <a:rPr lang="tr-TR" sz="3100" b="1" kern="1200" dirty="0">
              <a:effectLst>
                <a:outerShdw blurRad="38100" dist="38100" dir="2700000" algn="tl">
                  <a:srgbClr val="000000">
                    <a:alpha val="43137"/>
                  </a:srgbClr>
                </a:outerShdw>
              </a:effectLst>
            </a:rPr>
            <a:t> ve </a:t>
          </a:r>
          <a:r>
            <a:rPr lang="tr-TR" sz="3100" b="1" u="sng" kern="1200" dirty="0">
              <a:effectLst>
                <a:outerShdw blurRad="38100" dist="38100" dir="2700000" algn="tl">
                  <a:srgbClr val="000000">
                    <a:alpha val="43137"/>
                  </a:srgbClr>
                </a:outerShdw>
              </a:effectLst>
            </a:rPr>
            <a:t>Kongo</a:t>
          </a:r>
          <a:r>
            <a:rPr lang="tr-TR" sz="3100" b="1" kern="1200" dirty="0">
              <a:effectLst>
                <a:outerShdw blurRad="38100" dist="38100" dir="2700000" algn="tl">
                  <a:srgbClr val="000000">
                    <a:alpha val="43137"/>
                  </a:srgbClr>
                </a:outerShdw>
              </a:effectLst>
            </a:rPr>
            <a:t> havzaları, </a:t>
          </a:r>
          <a:r>
            <a:rPr lang="tr-TR" sz="3100" b="1" u="sng" kern="1200" dirty="0">
              <a:effectLst>
                <a:outerShdw blurRad="38100" dist="38100" dir="2700000" algn="tl">
                  <a:srgbClr val="000000">
                    <a:alpha val="43137"/>
                  </a:srgbClr>
                </a:outerShdw>
              </a:effectLst>
            </a:rPr>
            <a:t>Endonezya)</a:t>
          </a:r>
          <a:endParaRPr lang="tr-TR" sz="3100" kern="1200" dirty="0"/>
        </a:p>
      </dsp:txBody>
      <dsp:txXfrm>
        <a:off x="58428" y="104585"/>
        <a:ext cx="9022686" cy="1080053"/>
      </dsp:txXfrm>
    </dsp:sp>
    <dsp:sp modelId="{FB14F623-21E0-41DA-A664-7BA7BD8E4579}">
      <dsp:nvSpPr>
        <dsp:cNvPr id="0" name=""/>
        <dsp:cNvSpPr/>
      </dsp:nvSpPr>
      <dsp:spPr>
        <a:xfrm>
          <a:off x="0" y="133234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Muson Bölgesi (</a:t>
          </a:r>
          <a:r>
            <a:rPr lang="tr-TR" sz="3100" b="1" u="sng" kern="1200" dirty="0">
              <a:effectLst>
                <a:outerShdw blurRad="38100" dist="38100" dir="2700000" algn="tl">
                  <a:srgbClr val="000000">
                    <a:alpha val="43137"/>
                  </a:srgbClr>
                </a:outerShdw>
              </a:effectLst>
            </a:rPr>
            <a:t>Güney ve Güneydoğu Asya Kıyıları</a:t>
          </a:r>
          <a:r>
            <a:rPr lang="tr-TR" sz="3100" b="1" kern="1200" dirty="0">
              <a:effectLst>
                <a:outerShdw blurRad="38100" dist="38100" dir="2700000" algn="tl">
                  <a:srgbClr val="000000">
                    <a:alpha val="43137"/>
                  </a:srgbClr>
                </a:outerShdw>
              </a:effectLst>
            </a:rPr>
            <a:t>)</a:t>
          </a:r>
        </a:p>
      </dsp:txBody>
      <dsp:txXfrm>
        <a:off x="58428" y="1390775"/>
        <a:ext cx="9022686" cy="1080053"/>
      </dsp:txXfrm>
    </dsp:sp>
    <dsp:sp modelId="{62721B3C-09D4-4B0A-B34E-7F401EB253AC}">
      <dsp:nvSpPr>
        <dsp:cNvPr id="0" name=""/>
        <dsp:cNvSpPr/>
      </dsp:nvSpPr>
      <dsp:spPr>
        <a:xfrm>
          <a:off x="0" y="261853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Orta Kuşak Karalarının Batı Kıyıları (</a:t>
          </a:r>
          <a:r>
            <a:rPr lang="tr-TR" sz="3100" b="1" u="sng" kern="1200" dirty="0">
              <a:effectLst>
                <a:outerShdw blurRad="38100" dist="38100" dir="2700000" algn="tl">
                  <a:srgbClr val="000000">
                    <a:alpha val="43137"/>
                  </a:srgbClr>
                </a:outerShdw>
              </a:effectLst>
            </a:rPr>
            <a:t>Batı Kanada</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Kuzeybatı Avrupa</a:t>
          </a:r>
          <a:r>
            <a:rPr lang="tr-TR" sz="3100" b="1" kern="1200" dirty="0">
              <a:effectLst>
                <a:outerShdw blurRad="38100" dist="38100" dir="2700000" algn="tl">
                  <a:srgbClr val="000000">
                    <a:alpha val="43137"/>
                  </a:srgbClr>
                </a:outerShdw>
              </a:effectLst>
            </a:rPr>
            <a:t> </a:t>
          </a:r>
          <a:endParaRPr lang="tr-TR" sz="3100" b="1" u="sng" kern="1200" dirty="0">
            <a:effectLst>
              <a:outerShdw blurRad="38100" dist="38100" dir="2700000" algn="tl">
                <a:srgbClr val="000000">
                  <a:alpha val="43137"/>
                </a:srgbClr>
              </a:outerShdw>
            </a:effectLst>
          </a:endParaRPr>
        </a:p>
      </dsp:txBody>
      <dsp:txXfrm>
        <a:off x="58428" y="2676965"/>
        <a:ext cx="9022686" cy="1080053"/>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615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a:effectLst>
                <a:outerShdw blurRad="38100" dist="38100" dir="2700000" algn="tl">
                  <a:srgbClr val="000000">
                    <a:alpha val="43137"/>
                  </a:srgbClr>
                </a:outerShdw>
              </a:effectLst>
            </a:rPr>
            <a:t>Dönenceler Çevresi ( </a:t>
          </a:r>
          <a:r>
            <a:rPr lang="tr-TR" sz="3100" b="1" u="sng" kern="1200">
              <a:effectLst>
                <a:outerShdw blurRad="38100" dist="38100" dir="2700000" algn="tl">
                  <a:srgbClr val="000000">
                    <a:alpha val="43137"/>
                  </a:srgbClr>
                </a:outerShdw>
              </a:effectLst>
            </a:rPr>
            <a:t>Büyük sahra</a:t>
          </a:r>
          <a:r>
            <a:rPr lang="tr-TR" sz="3100" b="1" kern="1200">
              <a:effectLst>
                <a:outerShdw blurRad="38100" dist="38100" dir="2700000" algn="tl">
                  <a:srgbClr val="000000">
                    <a:alpha val="43137"/>
                  </a:srgbClr>
                </a:outerShdw>
              </a:effectLst>
            </a:rPr>
            <a:t>, </a:t>
          </a:r>
          <a:r>
            <a:rPr lang="tr-TR" sz="3100" b="1" u="sng" kern="1200">
              <a:effectLst>
                <a:outerShdw blurRad="38100" dist="38100" dir="2700000" algn="tl">
                  <a:srgbClr val="000000">
                    <a:alpha val="43137"/>
                  </a:srgbClr>
                </a:outerShdw>
              </a:effectLst>
            </a:rPr>
            <a:t>Arabistan</a:t>
          </a:r>
          <a:r>
            <a:rPr lang="tr-TR" sz="3100" b="1" kern="1200">
              <a:effectLst>
                <a:outerShdw blurRad="38100" dist="38100" dir="2700000" algn="tl">
                  <a:srgbClr val="000000">
                    <a:alpha val="43137"/>
                  </a:srgbClr>
                </a:outerShdw>
              </a:effectLst>
            </a:rPr>
            <a:t>, </a:t>
          </a:r>
          <a:r>
            <a:rPr lang="tr-TR" sz="3100" b="1" u="sng" kern="1200">
              <a:effectLst>
                <a:outerShdw blurRad="38100" dist="38100" dir="2700000" algn="tl">
                  <a:srgbClr val="000000">
                    <a:alpha val="43137"/>
                  </a:srgbClr>
                </a:outerShdw>
              </a:effectLst>
            </a:rPr>
            <a:t>Batı Avustralya</a:t>
          </a:r>
          <a:r>
            <a:rPr lang="tr-TR" sz="3100" b="1" kern="1200">
              <a:effectLst>
                <a:outerShdw blurRad="38100" dist="38100" dir="2700000" algn="tl">
                  <a:srgbClr val="000000">
                    <a:alpha val="43137"/>
                  </a:srgbClr>
                </a:outerShdw>
              </a:effectLst>
            </a:rPr>
            <a:t>)</a:t>
          </a:r>
          <a:endParaRPr lang="tr-TR" sz="3100" kern="1200" dirty="0"/>
        </a:p>
      </dsp:txBody>
      <dsp:txXfrm>
        <a:off x="58428" y="104585"/>
        <a:ext cx="9022686" cy="1080053"/>
      </dsp:txXfrm>
    </dsp:sp>
    <dsp:sp modelId="{7D335AE8-1844-4017-BE02-85AA694B41D7}">
      <dsp:nvSpPr>
        <dsp:cNvPr id="0" name=""/>
        <dsp:cNvSpPr/>
      </dsp:nvSpPr>
      <dsp:spPr>
        <a:xfrm>
          <a:off x="0" y="133234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Orta Kuşak Karalarının İç Kesimleri ( </a:t>
          </a:r>
          <a:r>
            <a:rPr lang="tr-TR" sz="3100" b="1" u="sng" kern="1200" dirty="0">
              <a:effectLst>
                <a:outerShdw blurRad="38100" dist="38100" dir="2700000" algn="tl">
                  <a:srgbClr val="000000">
                    <a:alpha val="43137"/>
                  </a:srgbClr>
                </a:outerShdw>
              </a:effectLst>
            </a:rPr>
            <a:t>Gobi</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Kızılkum</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Taklamakan</a:t>
          </a:r>
          <a:r>
            <a:rPr lang="tr-TR" sz="3100" b="1" kern="1200" dirty="0">
              <a:effectLst>
                <a:outerShdw blurRad="38100" dist="38100" dir="2700000" algn="tl">
                  <a:srgbClr val="000000">
                    <a:alpha val="43137"/>
                  </a:srgbClr>
                </a:outerShdw>
              </a:effectLst>
            </a:rPr>
            <a:t> Çölleri)</a:t>
          </a:r>
        </a:p>
      </dsp:txBody>
      <dsp:txXfrm>
        <a:off x="58428" y="1390775"/>
        <a:ext cx="9022686" cy="1080053"/>
      </dsp:txXfrm>
    </dsp:sp>
    <dsp:sp modelId="{0328B8A8-48C1-41CF-8242-5F1AB727F800}">
      <dsp:nvSpPr>
        <dsp:cNvPr id="0" name=""/>
        <dsp:cNvSpPr/>
      </dsp:nvSpPr>
      <dsp:spPr>
        <a:xfrm>
          <a:off x="0" y="261853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Kutup Bölgeleri ( </a:t>
          </a:r>
          <a:r>
            <a:rPr lang="tr-TR" sz="3100" b="1" u="sng" kern="1200" dirty="0">
              <a:effectLst>
                <a:outerShdw blurRad="38100" dist="38100" dir="2700000" algn="tl">
                  <a:srgbClr val="000000">
                    <a:alpha val="43137"/>
                  </a:srgbClr>
                </a:outerShdw>
              </a:effectLst>
            </a:rPr>
            <a:t>Antarktika</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Grönland</a:t>
          </a:r>
          <a:r>
            <a:rPr lang="tr-TR" sz="3100" b="1" kern="1200" dirty="0">
              <a:effectLst>
                <a:outerShdw blurRad="38100" dist="38100" dir="2700000" algn="tl">
                  <a:srgbClr val="000000">
                    <a:alpha val="43137"/>
                  </a:srgbClr>
                </a:outerShdw>
              </a:effectLst>
            </a:rPr>
            <a:t>)</a:t>
          </a:r>
        </a:p>
      </dsp:txBody>
      <dsp:txXfrm>
        <a:off x="58428" y="2676965"/>
        <a:ext cx="9022686" cy="1080053"/>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F4F01-5190-49AC-9FB5-4A3114AA4CF2}">
      <dsp:nvSpPr>
        <dsp:cNvPr id="0" name=""/>
        <dsp:cNvSpPr/>
      </dsp:nvSpPr>
      <dsp:spPr>
        <a:xfrm>
          <a:off x="1173"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Fiziki Çevre</a:t>
          </a:r>
        </a:p>
      </dsp:txBody>
      <dsp:txXfrm>
        <a:off x="1173" y="0"/>
        <a:ext cx="3051286" cy="1441173"/>
      </dsp:txXfrm>
    </dsp:sp>
    <dsp:sp modelId="{A0C08F0E-F5A1-4D7A-BE9E-57B6708280E2}">
      <dsp:nvSpPr>
        <dsp:cNvPr id="0" name=""/>
        <dsp:cNvSpPr/>
      </dsp:nvSpPr>
      <dsp:spPr>
        <a:xfrm>
          <a:off x="306302"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Yer Şekillerinin Oluşumu</a:t>
          </a:r>
        </a:p>
      </dsp:txBody>
      <dsp:txXfrm>
        <a:off x="317823" y="1455626"/>
        <a:ext cx="2417987" cy="370325"/>
      </dsp:txXfrm>
    </dsp:sp>
    <dsp:sp modelId="{6B88EE9C-60D9-4E3F-B0F8-C39F95FE948D}">
      <dsp:nvSpPr>
        <dsp:cNvPr id="0" name=""/>
        <dsp:cNvSpPr/>
      </dsp:nvSpPr>
      <dsp:spPr>
        <a:xfrm>
          <a:off x="306302"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Kayaçların Çözülmesi</a:t>
          </a:r>
        </a:p>
      </dsp:txBody>
      <dsp:txXfrm>
        <a:off x="317823" y="1909511"/>
        <a:ext cx="2417987" cy="370325"/>
      </dsp:txXfrm>
    </dsp:sp>
    <dsp:sp modelId="{DC95BB9D-D2A2-41D5-8ADD-D74E8C877962}">
      <dsp:nvSpPr>
        <dsp:cNvPr id="0" name=""/>
        <dsp:cNvSpPr/>
      </dsp:nvSpPr>
      <dsp:spPr>
        <a:xfrm>
          <a:off x="306302"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Toprak Oluşumu</a:t>
          </a:r>
        </a:p>
      </dsp:txBody>
      <dsp:txXfrm>
        <a:off x="317823" y="2363397"/>
        <a:ext cx="2417987" cy="370325"/>
      </dsp:txXfrm>
    </dsp:sp>
    <dsp:sp modelId="{492B89E0-7A40-42EF-B1DA-B7DC7C880B8B}">
      <dsp:nvSpPr>
        <dsp:cNvPr id="0" name=""/>
        <dsp:cNvSpPr/>
      </dsp:nvSpPr>
      <dsp:spPr>
        <a:xfrm>
          <a:off x="306302"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Bitki Örtüsü</a:t>
          </a:r>
        </a:p>
      </dsp:txBody>
      <dsp:txXfrm>
        <a:off x="317823" y="2817282"/>
        <a:ext cx="2417987" cy="370325"/>
      </dsp:txXfrm>
    </dsp:sp>
    <dsp:sp modelId="{D4C4CB01-A39F-40BA-B3F4-5AAD31627CFC}">
      <dsp:nvSpPr>
        <dsp:cNvPr id="0" name=""/>
        <dsp:cNvSpPr/>
      </dsp:nvSpPr>
      <dsp:spPr>
        <a:xfrm>
          <a:off x="306302"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Akarsu Rejimi</a:t>
          </a:r>
        </a:p>
      </dsp:txBody>
      <dsp:txXfrm>
        <a:off x="317823" y="3271167"/>
        <a:ext cx="2417987" cy="370325"/>
      </dsp:txXfrm>
    </dsp:sp>
    <dsp:sp modelId="{39E40AEA-D390-4807-94C8-83DF91FD8CC6}">
      <dsp:nvSpPr>
        <dsp:cNvPr id="0" name=""/>
        <dsp:cNvSpPr/>
      </dsp:nvSpPr>
      <dsp:spPr>
        <a:xfrm>
          <a:off x="306302"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Deniz Tuzluluğu</a:t>
          </a:r>
        </a:p>
      </dsp:txBody>
      <dsp:txXfrm>
        <a:off x="317823" y="3725052"/>
        <a:ext cx="2417987" cy="370325"/>
      </dsp:txXfrm>
    </dsp:sp>
    <dsp:sp modelId="{C07B5515-0516-42BB-8996-685A1F7D522B}">
      <dsp:nvSpPr>
        <dsp:cNvPr id="0" name=""/>
        <dsp:cNvSpPr/>
      </dsp:nvSpPr>
      <dsp:spPr>
        <a:xfrm>
          <a:off x="306302"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Hayvan Türleri</a:t>
          </a:r>
        </a:p>
      </dsp:txBody>
      <dsp:txXfrm>
        <a:off x="317823" y="4178938"/>
        <a:ext cx="2417987" cy="370325"/>
      </dsp:txXfrm>
    </dsp:sp>
    <dsp:sp modelId="{913F6EAB-FC3F-4D40-A41D-D2ECABC71663}">
      <dsp:nvSpPr>
        <dsp:cNvPr id="0" name=""/>
        <dsp:cNvSpPr/>
      </dsp:nvSpPr>
      <dsp:spPr>
        <a:xfrm>
          <a:off x="3281306"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İnsanlar</a:t>
          </a:r>
        </a:p>
      </dsp:txBody>
      <dsp:txXfrm>
        <a:off x="3281306" y="0"/>
        <a:ext cx="3051286" cy="1441173"/>
      </dsp:txXfrm>
    </dsp:sp>
    <dsp:sp modelId="{16F1104D-D4E3-4077-ABA4-17FF5BD7539C}">
      <dsp:nvSpPr>
        <dsp:cNvPr id="0" name=""/>
        <dsp:cNvSpPr/>
      </dsp:nvSpPr>
      <dsp:spPr>
        <a:xfrm>
          <a:off x="3586435"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Nüfusun Dağılışı</a:t>
          </a:r>
        </a:p>
      </dsp:txBody>
      <dsp:txXfrm>
        <a:off x="3597956" y="1455626"/>
        <a:ext cx="2417987" cy="370325"/>
      </dsp:txXfrm>
    </dsp:sp>
    <dsp:sp modelId="{5A756131-DA09-4985-A788-8418160C3AFE}">
      <dsp:nvSpPr>
        <dsp:cNvPr id="0" name=""/>
        <dsp:cNvSpPr/>
      </dsp:nvSpPr>
      <dsp:spPr>
        <a:xfrm>
          <a:off x="3586435"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Yerleşmeyi</a:t>
          </a:r>
        </a:p>
      </dsp:txBody>
      <dsp:txXfrm>
        <a:off x="3597956" y="1909511"/>
        <a:ext cx="2417987" cy="370325"/>
      </dsp:txXfrm>
    </dsp:sp>
    <dsp:sp modelId="{8866362E-B89E-4579-A0A0-1738A2F18F02}">
      <dsp:nvSpPr>
        <dsp:cNvPr id="0" name=""/>
        <dsp:cNvSpPr/>
      </dsp:nvSpPr>
      <dsp:spPr>
        <a:xfrm>
          <a:off x="3586435"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Kültürleri</a:t>
          </a:r>
        </a:p>
      </dsp:txBody>
      <dsp:txXfrm>
        <a:off x="3597956" y="2363397"/>
        <a:ext cx="2417987" cy="370325"/>
      </dsp:txXfrm>
    </dsp:sp>
    <dsp:sp modelId="{06CD063B-8219-484E-8D50-6FEC03C900F2}">
      <dsp:nvSpPr>
        <dsp:cNvPr id="0" name=""/>
        <dsp:cNvSpPr/>
      </dsp:nvSpPr>
      <dsp:spPr>
        <a:xfrm>
          <a:off x="3586435"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Karakterleri</a:t>
          </a:r>
        </a:p>
      </dsp:txBody>
      <dsp:txXfrm>
        <a:off x="3597956" y="2817282"/>
        <a:ext cx="2417987" cy="370325"/>
      </dsp:txXfrm>
    </dsp:sp>
    <dsp:sp modelId="{24B1D072-0640-4312-B201-73E9142A7EC5}">
      <dsp:nvSpPr>
        <dsp:cNvPr id="0" name=""/>
        <dsp:cNvSpPr/>
      </dsp:nvSpPr>
      <dsp:spPr>
        <a:xfrm>
          <a:off x="3586435"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Fizyolojileri</a:t>
          </a:r>
        </a:p>
      </dsp:txBody>
      <dsp:txXfrm>
        <a:off x="3597956" y="3271167"/>
        <a:ext cx="2417987" cy="370325"/>
      </dsp:txXfrm>
    </dsp:sp>
    <dsp:sp modelId="{0F483294-9CDF-436F-8D53-1241A287CEB6}">
      <dsp:nvSpPr>
        <dsp:cNvPr id="0" name=""/>
        <dsp:cNvSpPr/>
      </dsp:nvSpPr>
      <dsp:spPr>
        <a:xfrm>
          <a:off x="3586435"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Beslenmeyi</a:t>
          </a:r>
        </a:p>
      </dsp:txBody>
      <dsp:txXfrm>
        <a:off x="3597956" y="3725052"/>
        <a:ext cx="2417987" cy="370325"/>
      </dsp:txXfrm>
    </dsp:sp>
    <dsp:sp modelId="{57B6A3DC-3B78-4C07-891A-0D6F0C0CA99D}">
      <dsp:nvSpPr>
        <dsp:cNvPr id="0" name=""/>
        <dsp:cNvSpPr/>
      </dsp:nvSpPr>
      <dsp:spPr>
        <a:xfrm>
          <a:off x="3586435"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Giyecekleri</a:t>
          </a:r>
        </a:p>
      </dsp:txBody>
      <dsp:txXfrm>
        <a:off x="3597956" y="4178938"/>
        <a:ext cx="2417987" cy="370325"/>
      </dsp:txXfrm>
    </dsp:sp>
    <dsp:sp modelId="{5944FB35-19B6-4DF8-939C-77D6970FBFD7}">
      <dsp:nvSpPr>
        <dsp:cNvPr id="0" name=""/>
        <dsp:cNvSpPr/>
      </dsp:nvSpPr>
      <dsp:spPr>
        <a:xfrm>
          <a:off x="6561439"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Ekonomik Faaliyetler</a:t>
          </a:r>
        </a:p>
      </dsp:txBody>
      <dsp:txXfrm>
        <a:off x="6561439" y="0"/>
        <a:ext cx="3051286" cy="1441173"/>
      </dsp:txXfrm>
    </dsp:sp>
    <dsp:sp modelId="{BED008B8-9011-4842-92E6-FE510533194D}">
      <dsp:nvSpPr>
        <dsp:cNvPr id="0" name=""/>
        <dsp:cNvSpPr/>
      </dsp:nvSpPr>
      <dsp:spPr>
        <a:xfrm>
          <a:off x="6866568"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Tarım</a:t>
          </a:r>
        </a:p>
      </dsp:txBody>
      <dsp:txXfrm>
        <a:off x="6878089" y="1455626"/>
        <a:ext cx="2417987" cy="370325"/>
      </dsp:txXfrm>
    </dsp:sp>
    <dsp:sp modelId="{37DA2038-1365-4605-B2F5-4FC8DB9B6115}">
      <dsp:nvSpPr>
        <dsp:cNvPr id="0" name=""/>
        <dsp:cNvSpPr/>
      </dsp:nvSpPr>
      <dsp:spPr>
        <a:xfrm>
          <a:off x="6866568"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Hayvancılık</a:t>
          </a:r>
        </a:p>
      </dsp:txBody>
      <dsp:txXfrm>
        <a:off x="6878089" y="1909511"/>
        <a:ext cx="2417987" cy="370325"/>
      </dsp:txXfrm>
    </dsp:sp>
    <dsp:sp modelId="{CCC89E46-D64D-4602-8541-83072FA15D49}">
      <dsp:nvSpPr>
        <dsp:cNvPr id="0" name=""/>
        <dsp:cNvSpPr/>
      </dsp:nvSpPr>
      <dsp:spPr>
        <a:xfrm>
          <a:off x="6866568"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Ormancılık</a:t>
          </a:r>
        </a:p>
      </dsp:txBody>
      <dsp:txXfrm>
        <a:off x="6878089" y="2363397"/>
        <a:ext cx="2417987" cy="370325"/>
      </dsp:txXfrm>
    </dsp:sp>
    <dsp:sp modelId="{ACFF088A-0591-4553-8156-ADFB9DE08191}">
      <dsp:nvSpPr>
        <dsp:cNvPr id="0" name=""/>
        <dsp:cNvSpPr/>
      </dsp:nvSpPr>
      <dsp:spPr>
        <a:xfrm>
          <a:off x="6866568"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Sanayi</a:t>
          </a:r>
        </a:p>
      </dsp:txBody>
      <dsp:txXfrm>
        <a:off x="6878089" y="2817282"/>
        <a:ext cx="2417987" cy="370325"/>
      </dsp:txXfrm>
    </dsp:sp>
    <dsp:sp modelId="{90FD2C5C-1D59-41B8-B607-B49B6FBCA3FB}">
      <dsp:nvSpPr>
        <dsp:cNvPr id="0" name=""/>
        <dsp:cNvSpPr/>
      </dsp:nvSpPr>
      <dsp:spPr>
        <a:xfrm>
          <a:off x="6866568"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Ulaşım</a:t>
          </a:r>
        </a:p>
      </dsp:txBody>
      <dsp:txXfrm>
        <a:off x="6878089" y="3271167"/>
        <a:ext cx="2417987" cy="370325"/>
      </dsp:txXfrm>
    </dsp:sp>
    <dsp:sp modelId="{D3C672F1-88A1-4A2E-B211-D7B5853ABB32}">
      <dsp:nvSpPr>
        <dsp:cNvPr id="0" name=""/>
        <dsp:cNvSpPr/>
      </dsp:nvSpPr>
      <dsp:spPr>
        <a:xfrm>
          <a:off x="6866568"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Ticaret</a:t>
          </a:r>
        </a:p>
      </dsp:txBody>
      <dsp:txXfrm>
        <a:off x="6878089" y="3725052"/>
        <a:ext cx="2417987" cy="370325"/>
      </dsp:txXfrm>
    </dsp:sp>
    <dsp:sp modelId="{3DCACE86-E4E7-4630-B0BA-CDB6C51BB4BD}">
      <dsp:nvSpPr>
        <dsp:cNvPr id="0" name=""/>
        <dsp:cNvSpPr/>
      </dsp:nvSpPr>
      <dsp:spPr>
        <a:xfrm>
          <a:off x="6866568"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Turizm</a:t>
          </a:r>
        </a:p>
      </dsp:txBody>
      <dsp:txXfrm>
        <a:off x="6878089" y="4178938"/>
        <a:ext cx="2417987" cy="370325"/>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D5A3-85F2-430C-A591-02A42A577964}">
      <dsp:nvSpPr>
        <dsp:cNvPr id="0" name=""/>
        <dsp:cNvSpPr/>
      </dsp:nvSpPr>
      <dsp:spPr>
        <a:xfrm>
          <a:off x="0" y="1923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Sıcaklık, basınç ve nemin dağılışı,</a:t>
          </a:r>
        </a:p>
      </dsp:txBody>
      <dsp:txXfrm>
        <a:off x="26273" y="45504"/>
        <a:ext cx="9561354" cy="485654"/>
      </dsp:txXfrm>
    </dsp:sp>
    <dsp:sp modelId="{5B1BEE63-683F-4715-8F16-D8E0BD8A4E93}">
      <dsp:nvSpPr>
        <dsp:cNvPr id="0" name=""/>
        <dsp:cNvSpPr/>
      </dsp:nvSpPr>
      <dsp:spPr>
        <a:xfrm>
          <a:off x="0" y="62367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Atmosferdeki genel hava dolaşımı,</a:t>
          </a:r>
        </a:p>
      </dsp:txBody>
      <dsp:txXfrm>
        <a:off x="26273" y="649944"/>
        <a:ext cx="9561354" cy="485654"/>
      </dsp:txXfrm>
    </dsp:sp>
    <dsp:sp modelId="{8A8B72C1-017D-449D-97C4-318F11229397}">
      <dsp:nvSpPr>
        <dsp:cNvPr id="0" name=""/>
        <dsp:cNvSpPr/>
      </dsp:nvSpPr>
      <dsp:spPr>
        <a:xfrm>
          <a:off x="0" y="122811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Hava Kütleleri,</a:t>
          </a:r>
        </a:p>
      </dsp:txBody>
      <dsp:txXfrm>
        <a:off x="26273" y="1254384"/>
        <a:ext cx="9561354" cy="485654"/>
      </dsp:txXfrm>
    </dsp:sp>
    <dsp:sp modelId="{5A8E8B4A-DC1C-4D5B-8932-12B200894157}">
      <dsp:nvSpPr>
        <dsp:cNvPr id="0" name=""/>
        <dsp:cNvSpPr/>
      </dsp:nvSpPr>
      <dsp:spPr>
        <a:xfrm>
          <a:off x="0" y="183255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Kara ve deniz dağılışı,</a:t>
          </a:r>
        </a:p>
      </dsp:txBody>
      <dsp:txXfrm>
        <a:off x="26273" y="1858824"/>
        <a:ext cx="9561354" cy="485654"/>
      </dsp:txXfrm>
    </dsp:sp>
    <dsp:sp modelId="{BE0BFF1A-6144-4C8F-A71A-0F432A235CA2}">
      <dsp:nvSpPr>
        <dsp:cNvPr id="0" name=""/>
        <dsp:cNvSpPr/>
      </dsp:nvSpPr>
      <dsp:spPr>
        <a:xfrm>
          <a:off x="0" y="243699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Okyanus akıntıları,</a:t>
          </a:r>
        </a:p>
      </dsp:txBody>
      <dsp:txXfrm>
        <a:off x="26273" y="2463264"/>
        <a:ext cx="9561354" cy="485654"/>
      </dsp:txXfrm>
    </dsp:sp>
    <dsp:sp modelId="{562B7D1D-16A0-4405-BAE8-9BD92EBD6472}">
      <dsp:nvSpPr>
        <dsp:cNvPr id="0" name=""/>
        <dsp:cNvSpPr/>
      </dsp:nvSpPr>
      <dsp:spPr>
        <a:xfrm>
          <a:off x="0" y="304143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Yer şekilleri etkili olmuştur.</a:t>
          </a:r>
        </a:p>
      </dsp:txBody>
      <dsp:txXfrm>
        <a:off x="26273" y="3067704"/>
        <a:ext cx="9561354" cy="485654"/>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9EB16-C0AD-414F-AA0D-4C2397508C89}">
      <dsp:nvSpPr>
        <dsp:cNvPr id="0" name=""/>
        <dsp:cNvSpPr/>
      </dsp:nvSpPr>
      <dsp:spPr>
        <a:xfrm>
          <a:off x="0" y="339001"/>
          <a:ext cx="9613900" cy="142155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accent1">
                  <a:lumMod val="50000"/>
                </a:schemeClr>
              </a:solidFill>
            </a:rPr>
            <a:t>Makroklima: </a:t>
          </a:r>
          <a:r>
            <a:rPr lang="tr-TR" sz="2700" kern="1200" dirty="0"/>
            <a:t>Dünya’da geniş alanlar kaplayan büyük iklim tipleridir. Bu iklim tipleri yöresel değil evrenseldir. Mesela, Akdeniz iklimi bir makroklimadır.</a:t>
          </a:r>
        </a:p>
      </dsp:txBody>
      <dsp:txXfrm>
        <a:off x="69394" y="408395"/>
        <a:ext cx="9475112" cy="1282762"/>
      </dsp:txXfrm>
    </dsp:sp>
    <dsp:sp modelId="{5FAC476C-5E66-4BA4-8D38-843DD5D53754}">
      <dsp:nvSpPr>
        <dsp:cNvPr id="0" name=""/>
        <dsp:cNvSpPr/>
      </dsp:nvSpPr>
      <dsp:spPr>
        <a:xfrm>
          <a:off x="0" y="1838311"/>
          <a:ext cx="9613900" cy="142155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accent1">
                  <a:lumMod val="50000"/>
                </a:schemeClr>
              </a:solidFill>
            </a:rPr>
            <a:t>Mikroklima: </a:t>
          </a:r>
          <a:r>
            <a:rPr lang="tr-TR" sz="2700" kern="1200" dirty="0"/>
            <a:t>Özel şartlardan kaynaklanan ve küçük alanlarda hüküm süren iklim gruplarıdır. Mesela, çevreden büyük iklim farklılığı gösteren Iğdır bir mikroklima alanıdır.</a:t>
          </a:r>
        </a:p>
      </dsp:txBody>
      <dsp:txXfrm>
        <a:off x="69394" y="1907705"/>
        <a:ext cx="9475112" cy="128276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23DCD-4AE6-4B96-90F8-FE6A45C2E674}">
      <dsp:nvSpPr>
        <dsp:cNvPr id="0" name=""/>
        <dsp:cNvSpPr/>
      </dsp:nvSpPr>
      <dsp:spPr>
        <a:xfrm>
          <a:off x="155" y="2631"/>
          <a:ext cx="10013155"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tr-TR" sz="5500" kern="1200" dirty="0"/>
            <a:t>Büyük İklim Tipleri</a:t>
          </a:r>
        </a:p>
      </dsp:txBody>
      <dsp:txXfrm>
        <a:off x="36186" y="38662"/>
        <a:ext cx="9941093" cy="1158112"/>
      </dsp:txXfrm>
    </dsp:sp>
    <dsp:sp modelId="{F52B1E5E-62A4-4F77-94F5-42F5A17EEFF2}">
      <dsp:nvSpPr>
        <dsp:cNvPr id="0" name=""/>
        <dsp:cNvSpPr/>
      </dsp:nvSpPr>
      <dsp:spPr>
        <a:xfrm>
          <a:off x="155" y="1403660"/>
          <a:ext cx="3948984"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Sıcak</a:t>
          </a:r>
        </a:p>
      </dsp:txBody>
      <dsp:txXfrm>
        <a:off x="36186" y="1439691"/>
        <a:ext cx="3876922" cy="1158112"/>
      </dsp:txXfrm>
    </dsp:sp>
    <dsp:sp modelId="{1E349D78-D3B7-489A-88D5-F3F49FAFE89A}">
      <dsp:nvSpPr>
        <dsp:cNvPr id="0" name=""/>
        <dsp:cNvSpPr/>
      </dsp:nvSpPr>
      <dsp:spPr>
        <a:xfrm>
          <a:off x="155"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Ekvatoral</a:t>
          </a:r>
        </a:p>
      </dsp:txBody>
      <dsp:txXfrm>
        <a:off x="28187" y="2832722"/>
        <a:ext cx="901033" cy="1174110"/>
      </dsp:txXfrm>
    </dsp:sp>
    <dsp:sp modelId="{27EAEF08-56C7-4896-802D-97FCE17E6D7C}">
      <dsp:nvSpPr>
        <dsp:cNvPr id="0" name=""/>
        <dsp:cNvSpPr/>
      </dsp:nvSpPr>
      <dsp:spPr>
        <a:xfrm>
          <a:off x="997450"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Savan</a:t>
          </a:r>
        </a:p>
      </dsp:txBody>
      <dsp:txXfrm>
        <a:off x="1025482" y="2832722"/>
        <a:ext cx="901033" cy="1174110"/>
      </dsp:txXfrm>
    </dsp:sp>
    <dsp:sp modelId="{A10B668C-95DE-4243-A282-6A065A17A9F0}">
      <dsp:nvSpPr>
        <dsp:cNvPr id="0" name=""/>
        <dsp:cNvSpPr/>
      </dsp:nvSpPr>
      <dsp:spPr>
        <a:xfrm>
          <a:off x="1994746"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Çöl</a:t>
          </a:r>
        </a:p>
      </dsp:txBody>
      <dsp:txXfrm>
        <a:off x="2022778" y="2832722"/>
        <a:ext cx="901033" cy="1174110"/>
      </dsp:txXfrm>
    </dsp:sp>
    <dsp:sp modelId="{5582AB1C-361F-495E-B8AD-47A2C51BD52B}">
      <dsp:nvSpPr>
        <dsp:cNvPr id="0" name=""/>
        <dsp:cNvSpPr/>
      </dsp:nvSpPr>
      <dsp:spPr>
        <a:xfrm>
          <a:off x="2992042"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Muson</a:t>
          </a:r>
        </a:p>
      </dsp:txBody>
      <dsp:txXfrm>
        <a:off x="3020074" y="2832722"/>
        <a:ext cx="901033" cy="1174110"/>
      </dsp:txXfrm>
    </dsp:sp>
    <dsp:sp modelId="{1F3C1E3C-BC88-4DB4-AF41-6D23A12E5E38}">
      <dsp:nvSpPr>
        <dsp:cNvPr id="0" name=""/>
        <dsp:cNvSpPr/>
      </dsp:nvSpPr>
      <dsp:spPr>
        <a:xfrm>
          <a:off x="4029536" y="1403660"/>
          <a:ext cx="3948984"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Ilıman</a:t>
          </a:r>
        </a:p>
      </dsp:txBody>
      <dsp:txXfrm>
        <a:off x="4065567" y="1439691"/>
        <a:ext cx="3876922" cy="1158112"/>
      </dsp:txXfrm>
    </dsp:sp>
    <dsp:sp modelId="{DDEE7D0F-69C9-46CE-A981-833F00F57C03}">
      <dsp:nvSpPr>
        <dsp:cNvPr id="0" name=""/>
        <dsp:cNvSpPr/>
      </dsp:nvSpPr>
      <dsp:spPr>
        <a:xfrm>
          <a:off x="4029536"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Akdeniz</a:t>
          </a:r>
        </a:p>
      </dsp:txBody>
      <dsp:txXfrm>
        <a:off x="4057568" y="2832722"/>
        <a:ext cx="901033" cy="1174110"/>
      </dsp:txXfrm>
    </dsp:sp>
    <dsp:sp modelId="{1220B09A-3A0D-4D3B-A642-026E8DEE2675}">
      <dsp:nvSpPr>
        <dsp:cNvPr id="0" name=""/>
        <dsp:cNvSpPr/>
      </dsp:nvSpPr>
      <dsp:spPr>
        <a:xfrm>
          <a:off x="5026832"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Ilıman Okyanusal</a:t>
          </a:r>
        </a:p>
      </dsp:txBody>
      <dsp:txXfrm>
        <a:off x="5054864" y="2832722"/>
        <a:ext cx="901033" cy="1174110"/>
      </dsp:txXfrm>
    </dsp:sp>
    <dsp:sp modelId="{1E86ED9B-D49C-4F6C-B492-0ABCBE8EE88B}">
      <dsp:nvSpPr>
        <dsp:cNvPr id="0" name=""/>
        <dsp:cNvSpPr/>
      </dsp:nvSpPr>
      <dsp:spPr>
        <a:xfrm>
          <a:off x="6024127"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Ilıman Karasal</a:t>
          </a:r>
        </a:p>
      </dsp:txBody>
      <dsp:txXfrm>
        <a:off x="6052159" y="2832722"/>
        <a:ext cx="901033" cy="1174110"/>
      </dsp:txXfrm>
    </dsp:sp>
    <dsp:sp modelId="{C39354AD-005A-4AEB-9872-EF2C792AF647}">
      <dsp:nvSpPr>
        <dsp:cNvPr id="0" name=""/>
        <dsp:cNvSpPr/>
      </dsp:nvSpPr>
      <dsp:spPr>
        <a:xfrm>
          <a:off x="7021423"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Sert Karasal</a:t>
          </a:r>
        </a:p>
      </dsp:txBody>
      <dsp:txXfrm>
        <a:off x="7049455" y="2832722"/>
        <a:ext cx="901033" cy="1174110"/>
      </dsp:txXfrm>
    </dsp:sp>
    <dsp:sp modelId="{6DCF6E07-CA6C-44A9-AB90-ADE111F6AF5C}">
      <dsp:nvSpPr>
        <dsp:cNvPr id="0" name=""/>
        <dsp:cNvSpPr/>
      </dsp:nvSpPr>
      <dsp:spPr>
        <a:xfrm>
          <a:off x="8058917" y="1403660"/>
          <a:ext cx="1954393"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Soğuk</a:t>
          </a:r>
        </a:p>
      </dsp:txBody>
      <dsp:txXfrm>
        <a:off x="8094948" y="1439691"/>
        <a:ext cx="1882331" cy="1158112"/>
      </dsp:txXfrm>
    </dsp:sp>
    <dsp:sp modelId="{43F5F639-5A91-479C-90E3-37CDEE18B102}">
      <dsp:nvSpPr>
        <dsp:cNvPr id="0" name=""/>
        <dsp:cNvSpPr/>
      </dsp:nvSpPr>
      <dsp:spPr>
        <a:xfrm>
          <a:off x="8058917"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Tundra</a:t>
          </a:r>
        </a:p>
      </dsp:txBody>
      <dsp:txXfrm>
        <a:off x="8086949" y="2832722"/>
        <a:ext cx="901033" cy="1174110"/>
      </dsp:txXfrm>
    </dsp:sp>
    <dsp:sp modelId="{25114987-968F-4D39-96EB-CBBB63364131}">
      <dsp:nvSpPr>
        <dsp:cNvPr id="0" name=""/>
        <dsp:cNvSpPr/>
      </dsp:nvSpPr>
      <dsp:spPr>
        <a:xfrm>
          <a:off x="9056213"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Kutup</a:t>
          </a:r>
        </a:p>
      </dsp:txBody>
      <dsp:txXfrm>
        <a:off x="9084245" y="2832722"/>
        <a:ext cx="901033" cy="1174110"/>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271A4-5F7C-4CE6-883A-84FAE7A77546}">
      <dsp:nvSpPr>
        <dsp:cNvPr id="0" name=""/>
        <dsp:cNvSpPr/>
      </dsp:nvSpPr>
      <dsp:spPr>
        <a:xfrm>
          <a:off x="0" y="41919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Ekvator çevresinde 0-10 derece enlemleri arasında görülür.</a:t>
          </a:r>
        </a:p>
      </dsp:txBody>
      <dsp:txXfrm>
        <a:off x="30842" y="450033"/>
        <a:ext cx="9552216" cy="570116"/>
      </dsp:txXfrm>
    </dsp:sp>
    <dsp:sp modelId="{7C35A6C9-CF59-4371-AEDA-9FDA8E4EC008}">
      <dsp:nvSpPr>
        <dsp:cNvPr id="0" name=""/>
        <dsp:cNvSpPr/>
      </dsp:nvSpPr>
      <dsp:spPr>
        <a:xfrm>
          <a:off x="0" y="112875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Amazon ve Kongo havzalarının bir kesiminde,</a:t>
          </a:r>
        </a:p>
      </dsp:txBody>
      <dsp:txXfrm>
        <a:off x="30842" y="1159593"/>
        <a:ext cx="9552216" cy="570116"/>
      </dsp:txXfrm>
    </dsp:sp>
    <dsp:sp modelId="{202564B0-8B49-4F8B-B0D1-A32CA02752C0}">
      <dsp:nvSpPr>
        <dsp:cNvPr id="0" name=""/>
        <dsp:cNvSpPr/>
      </dsp:nvSpPr>
      <dsp:spPr>
        <a:xfrm>
          <a:off x="0" y="183831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Gine Körfezi kıyılarına yakın bölgelerde,</a:t>
          </a:r>
        </a:p>
      </dsp:txBody>
      <dsp:txXfrm>
        <a:off x="30842" y="1869153"/>
        <a:ext cx="9552216" cy="570116"/>
      </dsp:txXfrm>
    </dsp:sp>
    <dsp:sp modelId="{66CD2E78-2F02-412F-AA01-FF3ECE5BB626}">
      <dsp:nvSpPr>
        <dsp:cNvPr id="0" name=""/>
        <dsp:cNvSpPr/>
      </dsp:nvSpPr>
      <dsp:spPr>
        <a:xfrm>
          <a:off x="0" y="254787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Endonezya ve Malezya’nın büyük bir bölümünde etkilidir.</a:t>
          </a:r>
        </a:p>
      </dsp:txBody>
      <dsp:txXfrm>
        <a:off x="30842" y="2578713"/>
        <a:ext cx="9552216" cy="57011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454C8-F628-4EDA-9A79-1E3D686A91A6}">
      <dsp:nvSpPr>
        <dsp:cNvPr id="0" name=""/>
        <dsp:cNvSpPr/>
      </dsp:nvSpPr>
      <dsp:spPr>
        <a:xfrm>
          <a:off x="0" y="28938"/>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sıcaklık ortalaması 25 derecenin üstündedir.</a:t>
          </a:r>
        </a:p>
      </dsp:txBody>
      <dsp:txXfrm>
        <a:off x="22846" y="51784"/>
        <a:ext cx="9568208" cy="422308"/>
      </dsp:txXfrm>
    </dsp:sp>
    <dsp:sp modelId="{22BF31B2-6FA1-402E-B0AF-6BF527789A4E}">
      <dsp:nvSpPr>
        <dsp:cNvPr id="0" name=""/>
        <dsp:cNvSpPr/>
      </dsp:nvSpPr>
      <dsp:spPr>
        <a:xfrm>
          <a:off x="0" y="554538"/>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sıcaklık farkı 2-3 dereceyi geçmez.</a:t>
          </a:r>
        </a:p>
      </dsp:txBody>
      <dsp:txXfrm>
        <a:off x="22846" y="577384"/>
        <a:ext cx="9568208" cy="422308"/>
      </dsp:txXfrm>
    </dsp:sp>
    <dsp:sp modelId="{32E185F9-80B4-4665-9266-D4A221070775}">
      <dsp:nvSpPr>
        <dsp:cNvPr id="0" name=""/>
        <dsp:cNvSpPr/>
      </dsp:nvSpPr>
      <dsp:spPr>
        <a:xfrm>
          <a:off x="0" y="1080139"/>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ve günlük sıcaklık farkı en az olan iklimdir.</a:t>
          </a:r>
        </a:p>
      </dsp:txBody>
      <dsp:txXfrm>
        <a:off x="22846" y="1102985"/>
        <a:ext cx="9568208" cy="422308"/>
      </dsp:txXfrm>
    </dsp:sp>
    <dsp:sp modelId="{17FE2DFF-766B-495B-8C3A-A28478D382BF}">
      <dsp:nvSpPr>
        <dsp:cNvPr id="0" name=""/>
        <dsp:cNvSpPr/>
      </dsp:nvSpPr>
      <dsp:spPr>
        <a:xfrm>
          <a:off x="0" y="1605739"/>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yağış miktarı 2000mm’den fazladır.</a:t>
          </a:r>
        </a:p>
      </dsp:txBody>
      <dsp:txXfrm>
        <a:off x="22846" y="1628585"/>
        <a:ext cx="9568208" cy="4223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6290"/>
          <a:ext cx="9614618"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u="sng" kern="1200" dirty="0">
              <a:solidFill>
                <a:schemeClr val="bg2">
                  <a:lumMod val="50000"/>
                </a:schemeClr>
              </a:solidFill>
            </a:rPr>
            <a:t>Bakı: </a:t>
          </a:r>
          <a:r>
            <a:rPr lang="tr-TR" sz="2200" b="1" i="1" kern="1200" dirty="0"/>
            <a:t>Bir yerin güneşe bakan tarafına bakı denir.</a:t>
          </a:r>
        </a:p>
      </dsp:txBody>
      <dsp:txXfrm>
        <a:off x="40837" y="67127"/>
        <a:ext cx="9532944" cy="754876"/>
      </dsp:txXfrm>
    </dsp:sp>
    <dsp:sp modelId="{D583ADAE-3BF3-44FB-9A76-BCD9E07C3465}">
      <dsp:nvSpPr>
        <dsp:cNvPr id="0" name=""/>
        <dsp:cNvSpPr/>
      </dsp:nvSpPr>
      <dsp:spPr>
        <a:xfrm>
          <a:off x="0" y="926201"/>
          <a:ext cx="9614618"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Güneş ışınlarının düşme açısı, bakıya ve yer şekillerinin eğimine göre değişir.</a:t>
          </a:r>
        </a:p>
      </dsp:txBody>
      <dsp:txXfrm>
        <a:off x="40837" y="967038"/>
        <a:ext cx="9532944" cy="754876"/>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12584-ECA5-4E2C-B1D7-4A760FB20E38}">
      <dsp:nvSpPr>
        <dsp:cNvPr id="0" name=""/>
        <dsp:cNvSpPr/>
      </dsp:nvSpPr>
      <dsp:spPr>
        <a:xfrm>
          <a:off x="0" y="19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Yağışlar konveksiyonel kökenlidir.</a:t>
          </a:r>
        </a:p>
      </dsp:txBody>
      <dsp:txXfrm>
        <a:off x="55687" y="57593"/>
        <a:ext cx="9502526" cy="1029376"/>
      </dsp:txXfrm>
    </dsp:sp>
    <dsp:sp modelId="{D717A75A-1DF0-4C56-BE91-02E7DEF7AE82}">
      <dsp:nvSpPr>
        <dsp:cNvPr id="0" name=""/>
        <dsp:cNvSpPr/>
      </dsp:nvSpPr>
      <dsp:spPr>
        <a:xfrm>
          <a:off x="0" y="122905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Yağış rejimi düzenlidir.</a:t>
          </a:r>
        </a:p>
      </dsp:txBody>
      <dsp:txXfrm>
        <a:off x="55687" y="1284743"/>
        <a:ext cx="9502526" cy="1029376"/>
      </dsp:txXfrm>
    </dsp:sp>
    <dsp:sp modelId="{B41A67AF-B7DF-4E60-BB67-3E57867932C6}">
      <dsp:nvSpPr>
        <dsp:cNvPr id="0" name=""/>
        <dsp:cNvSpPr/>
      </dsp:nvSpPr>
      <dsp:spPr>
        <a:xfrm>
          <a:off x="0" y="24562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Her mevsim yağışlı olup, ekinoks tarihlerinde tavan yapar.</a:t>
          </a:r>
        </a:p>
      </dsp:txBody>
      <dsp:txXfrm>
        <a:off x="55687" y="2511893"/>
        <a:ext cx="9502526" cy="102937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927CD-CA6B-4C14-AC72-AD06AFA40F53}">
      <dsp:nvSpPr>
        <dsp:cNvPr id="0" name=""/>
        <dsp:cNvSpPr/>
      </dsp:nvSpPr>
      <dsp:spPr>
        <a:xfrm>
          <a:off x="0" y="0"/>
          <a:ext cx="11074396"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Bitki örtüsü bütün yıl yeşil kalan sık ve uzun boylu yağmur ağaçlarıdır.</a:t>
          </a:r>
        </a:p>
      </dsp:txBody>
      <dsp:txXfrm>
        <a:off x="73507" y="73507"/>
        <a:ext cx="10927382" cy="1358776"/>
      </dsp:txXfrm>
    </dsp:sp>
    <dsp:sp modelId="{5DFC0C30-D9C6-4F68-9960-36AAB1BAC4FE}">
      <dsp:nvSpPr>
        <dsp:cNvPr id="0" name=""/>
        <dsp:cNvSpPr/>
      </dsp:nvSpPr>
      <dsp:spPr>
        <a:xfrm>
          <a:off x="0" y="1621953"/>
          <a:ext cx="11074396"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Yıl boyu yapraklarını dökerler.</a:t>
          </a:r>
        </a:p>
      </dsp:txBody>
      <dsp:txXfrm>
        <a:off x="73507" y="1695460"/>
        <a:ext cx="10927382" cy="1358776"/>
      </dsp:txXfrm>
    </dsp:sp>
    <dsp:sp modelId="{3A4029AA-3F5A-414C-92AA-BC331E52D5E0}">
      <dsp:nvSpPr>
        <dsp:cNvPr id="0" name=""/>
        <dsp:cNvSpPr/>
      </dsp:nvSpPr>
      <dsp:spPr>
        <a:xfrm>
          <a:off x="0" y="3240064"/>
          <a:ext cx="11074396"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Toprak türü laterit topraktır.</a:t>
          </a:r>
        </a:p>
      </dsp:txBody>
      <dsp:txXfrm>
        <a:off x="73507" y="3313571"/>
        <a:ext cx="10927382" cy="135877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9F428-93F8-4384-9CE9-4B0537360CD5}">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10-30 derece kuzey ve güney enlemlerinde görülür.</a:t>
          </a:r>
        </a:p>
      </dsp:txBody>
      <dsp:txXfrm>
        <a:off x="82931" y="137442"/>
        <a:ext cx="9448038" cy="1532978"/>
      </dsp:txXfrm>
    </dsp:sp>
    <dsp:sp modelId="{4FF8E99E-559F-4A4D-823D-005AC38E237B}">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Tropikal iklim Sudan, Çad, Nijerya, Mali, Moritanya, Brezilya, Venezuela, Kolombiya, Peru, ve Bolivya gibi ülkelerde etkilidir.</a:t>
          </a:r>
        </a:p>
      </dsp:txBody>
      <dsp:txXfrm>
        <a:off x="82931" y="1928442"/>
        <a:ext cx="9448038" cy="153297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0960F-F995-4C78-947F-4F34BAFBA087}">
      <dsp:nvSpPr>
        <dsp:cNvPr id="0" name=""/>
        <dsp:cNvSpPr/>
      </dsp:nvSpPr>
      <dsp:spPr>
        <a:xfrm>
          <a:off x="0" y="44997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Sıcaklık ortalaması 20 derecenin üzerindedir.</a:t>
          </a:r>
        </a:p>
      </dsp:txBody>
      <dsp:txXfrm>
        <a:off x="23988" y="473959"/>
        <a:ext cx="9565924" cy="443423"/>
      </dsp:txXfrm>
    </dsp:sp>
    <dsp:sp modelId="{55B085E9-A71D-4061-90A2-627C07B10E8A}">
      <dsp:nvSpPr>
        <dsp:cNvPr id="0" name=""/>
        <dsp:cNvSpPr/>
      </dsp:nvSpPr>
      <dsp:spPr>
        <a:xfrm>
          <a:off x="0" y="100185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Güneş ışınlarının daha dik geldiği dönemlerde yağışlı, yılın geri kalanı kuraktır.</a:t>
          </a:r>
        </a:p>
      </dsp:txBody>
      <dsp:txXfrm>
        <a:off x="23988" y="1025839"/>
        <a:ext cx="9565924" cy="443423"/>
      </dsp:txXfrm>
    </dsp:sp>
    <dsp:sp modelId="{05AD90B4-ADA4-44F8-81E9-0E534C81BB67}">
      <dsp:nvSpPr>
        <dsp:cNvPr id="0" name=""/>
        <dsp:cNvSpPr/>
      </dsp:nvSpPr>
      <dsp:spPr>
        <a:xfrm>
          <a:off x="0" y="155373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Yıllık yağış miktarı 1000-1200 mm arasındadır.</a:t>
          </a:r>
        </a:p>
      </dsp:txBody>
      <dsp:txXfrm>
        <a:off x="23988" y="1577719"/>
        <a:ext cx="9565924" cy="443423"/>
      </dsp:txXfrm>
    </dsp:sp>
    <dsp:sp modelId="{3158E339-3B44-41F6-ADB4-1274D24A9FF3}">
      <dsp:nvSpPr>
        <dsp:cNvPr id="0" name=""/>
        <dsp:cNvSpPr/>
      </dsp:nvSpPr>
      <dsp:spPr>
        <a:xfrm>
          <a:off x="0" y="2090298"/>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Bitki örtüsü yüksek boylu otlardan oluşan savandır.</a:t>
          </a:r>
        </a:p>
      </dsp:txBody>
      <dsp:txXfrm>
        <a:off x="23988" y="2114286"/>
        <a:ext cx="9565924" cy="443423"/>
      </dsp:txXfrm>
    </dsp:sp>
    <dsp:sp modelId="{7A9F08FF-80CB-4C9D-A812-69A686B9699E}">
      <dsp:nvSpPr>
        <dsp:cNvPr id="0" name=""/>
        <dsp:cNvSpPr/>
      </dsp:nvSpPr>
      <dsp:spPr>
        <a:xfrm>
          <a:off x="0" y="265749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Bir diğer ismi yazı yağışlı iklimdir.</a:t>
          </a:r>
        </a:p>
      </dsp:txBody>
      <dsp:txXfrm>
        <a:off x="23988" y="2681479"/>
        <a:ext cx="9565924" cy="443423"/>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D4003-1B5B-4D25-8D8E-B280B12D1EAB}">
      <dsp:nvSpPr>
        <dsp:cNvPr id="0" name=""/>
        <dsp:cNvSpPr/>
      </dsp:nvSpPr>
      <dsp:spPr>
        <a:xfrm>
          <a:off x="0" y="237481"/>
          <a:ext cx="9613900"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Güney Hindistan, Güney Çin, Güneydoğu Asya, Japonya ve Mançurya’da görülür.</a:t>
          </a:r>
        </a:p>
      </dsp:txBody>
      <dsp:txXfrm>
        <a:off x="73507" y="310988"/>
        <a:ext cx="9466886" cy="1358776"/>
      </dsp:txXfrm>
    </dsp:sp>
    <dsp:sp modelId="{9D41537E-694C-49FC-9818-83704033BD96}">
      <dsp:nvSpPr>
        <dsp:cNvPr id="0" name=""/>
        <dsp:cNvSpPr/>
      </dsp:nvSpPr>
      <dsp:spPr>
        <a:xfrm>
          <a:off x="0" y="1855591"/>
          <a:ext cx="9613900"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Bu bölgeler muson rüzgarlarının etkisi altındadır.</a:t>
          </a:r>
        </a:p>
      </dsp:txBody>
      <dsp:txXfrm>
        <a:off x="73507" y="1929098"/>
        <a:ext cx="9466886" cy="135877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B1DC6-3A6B-4F04-A083-42500068F769}">
      <dsp:nvSpPr>
        <dsp:cNvPr id="0" name=""/>
        <dsp:cNvSpPr/>
      </dsp:nvSpPr>
      <dsp:spPr>
        <a:xfrm>
          <a:off x="0" y="3129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Yıllık ortalama sıcaklık 15-20 derecedir.</a:t>
          </a:r>
        </a:p>
      </dsp:txBody>
      <dsp:txXfrm>
        <a:off x="40837" y="72128"/>
        <a:ext cx="9532226" cy="754876"/>
      </dsp:txXfrm>
    </dsp:sp>
    <dsp:sp modelId="{D077B855-5609-4514-988B-2B287B3B2D2E}">
      <dsp:nvSpPr>
        <dsp:cNvPr id="0" name=""/>
        <dsp:cNvSpPr/>
      </dsp:nvSpPr>
      <dsp:spPr>
        <a:xfrm>
          <a:off x="0" y="93120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Alçak enlemlerde sıcaklık yüksektir.</a:t>
          </a:r>
        </a:p>
      </dsp:txBody>
      <dsp:txXfrm>
        <a:off x="40837" y="972038"/>
        <a:ext cx="9532226" cy="754876"/>
      </dsp:txXfrm>
    </dsp:sp>
    <dsp:sp modelId="{9FD5F364-EDB6-4A1F-8B11-894CB0CBCEA3}">
      <dsp:nvSpPr>
        <dsp:cNvPr id="0" name=""/>
        <dsp:cNvSpPr/>
      </dsp:nvSpPr>
      <dsp:spPr>
        <a:xfrm>
          <a:off x="0" y="183111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Kuzeye doğru kışlar daha sert geçer.</a:t>
          </a:r>
        </a:p>
      </dsp:txBody>
      <dsp:txXfrm>
        <a:off x="40837" y="1871948"/>
        <a:ext cx="9532226" cy="754876"/>
      </dsp:txXfrm>
    </dsp:sp>
    <dsp:sp modelId="{84706A04-9D8E-43D4-8C61-F2FAA0F80F8F}">
      <dsp:nvSpPr>
        <dsp:cNvPr id="0" name=""/>
        <dsp:cNvSpPr/>
      </dsp:nvSpPr>
      <dsp:spPr>
        <a:xfrm>
          <a:off x="0" y="273102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Muson rüzgarlarının esme yönüne paralel olarak yazlar yağışlı, kışlar kuraktır.</a:t>
          </a:r>
        </a:p>
      </dsp:txBody>
      <dsp:txXfrm>
        <a:off x="40837" y="2771858"/>
        <a:ext cx="9532226" cy="75487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3637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Kıyı bölgeleri ile dağların denize bakan yamaçlarında yağış miktarı artar.</a:t>
          </a:r>
        </a:p>
      </dsp:txBody>
      <dsp:txXfrm>
        <a:off x="54659" y="91035"/>
        <a:ext cx="9504582" cy="1010372"/>
      </dsp:txXfrm>
    </dsp:sp>
    <dsp:sp modelId="{4F051CE8-C221-4892-A148-527D30B7D22B}">
      <dsp:nvSpPr>
        <dsp:cNvPr id="0" name=""/>
        <dsp:cNvSpPr/>
      </dsp:nvSpPr>
      <dsp:spPr>
        <a:xfrm>
          <a:off x="0" y="123958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Hindistan’ın kuzeydoğusunda yer alan Çerapunçi 12.000 mm yağış ile Dünya’nın en fazla yağış alan yeridir.</a:t>
          </a:r>
        </a:p>
      </dsp:txBody>
      <dsp:txXfrm>
        <a:off x="54659" y="1294245"/>
        <a:ext cx="9504582" cy="1010372"/>
      </dsp:txXfrm>
    </dsp:sp>
    <dsp:sp modelId="{B39BDEA6-E3C9-470A-BFA4-C94F438B8824}">
      <dsp:nvSpPr>
        <dsp:cNvPr id="0" name=""/>
        <dsp:cNvSpPr/>
      </dsp:nvSpPr>
      <dsp:spPr>
        <a:xfrm>
          <a:off x="0" y="244279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Kıyı kesimlerinde kışın yaprağını döken ormanlar, kuzeye doğru savanlar görülür.</a:t>
          </a:r>
        </a:p>
      </dsp:txBody>
      <dsp:txXfrm>
        <a:off x="54659" y="2497455"/>
        <a:ext cx="9504582" cy="1010372"/>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555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Dönenceler civarında, kıta içlerinde etrafı dağlarla çevrili alanlarda görülür.</a:t>
          </a:r>
        </a:p>
      </dsp:txBody>
      <dsp:txXfrm>
        <a:off x="41465" y="47016"/>
        <a:ext cx="9530970" cy="766490"/>
      </dsp:txXfrm>
    </dsp:sp>
    <dsp:sp modelId="{357797AF-7395-4EFC-8EFB-87D21A1A2437}">
      <dsp:nvSpPr>
        <dsp:cNvPr id="0" name=""/>
        <dsp:cNvSpPr/>
      </dsp:nvSpPr>
      <dsp:spPr>
        <a:xfrm>
          <a:off x="0" y="91833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Afrika’da Büyük Sahra,</a:t>
          </a:r>
        </a:p>
      </dsp:txBody>
      <dsp:txXfrm>
        <a:off x="41465" y="959796"/>
        <a:ext cx="9530970" cy="766490"/>
      </dsp:txXfrm>
    </dsp:sp>
    <dsp:sp modelId="{5DAE0AE6-157F-4A80-9F99-1BD3046952BE}">
      <dsp:nvSpPr>
        <dsp:cNvPr id="0" name=""/>
        <dsp:cNvSpPr/>
      </dsp:nvSpPr>
      <dsp:spPr>
        <a:xfrm>
          <a:off x="0" y="183111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Orta Doğu’da Necef,</a:t>
          </a:r>
        </a:p>
      </dsp:txBody>
      <dsp:txXfrm>
        <a:off x="41465" y="1872576"/>
        <a:ext cx="9530970" cy="766490"/>
      </dsp:txXfrm>
    </dsp:sp>
    <dsp:sp modelId="{64472A77-704D-44C7-9551-4D63060B6559}">
      <dsp:nvSpPr>
        <dsp:cNvPr id="0" name=""/>
        <dsp:cNvSpPr/>
      </dsp:nvSpPr>
      <dsp:spPr>
        <a:xfrm>
          <a:off x="0" y="274389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Asya’da Gobi, Taklamakan,</a:t>
          </a:r>
        </a:p>
      </dsp:txBody>
      <dsp:txXfrm>
        <a:off x="41465" y="2785356"/>
        <a:ext cx="9530970" cy="76649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2B66-C3E0-4F83-98BA-9879AC8453E5}">
      <dsp:nvSpPr>
        <dsp:cNvPr id="0" name=""/>
        <dsp:cNvSpPr/>
      </dsp:nvSpPr>
      <dsp:spPr>
        <a:xfrm>
          <a:off x="0" y="19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Avustralya’da Gobon ve Gibson,</a:t>
          </a:r>
        </a:p>
      </dsp:txBody>
      <dsp:txXfrm>
        <a:off x="55687" y="57593"/>
        <a:ext cx="9502526" cy="1029376"/>
      </dsp:txXfrm>
    </dsp:sp>
    <dsp:sp modelId="{BFBFAA09-9F70-48F6-B1E6-EAC37DA7E2CB}">
      <dsp:nvSpPr>
        <dsp:cNvPr id="0" name=""/>
        <dsp:cNvSpPr/>
      </dsp:nvSpPr>
      <dsp:spPr>
        <a:xfrm>
          <a:off x="0" y="122905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Güney Afrika’da Kalahari ve Namib,</a:t>
          </a:r>
        </a:p>
      </dsp:txBody>
      <dsp:txXfrm>
        <a:off x="55687" y="1284743"/>
        <a:ext cx="9502526" cy="1029376"/>
      </dsp:txXfrm>
    </dsp:sp>
    <dsp:sp modelId="{E182685B-2652-42E3-B3C9-EFDB41EFDC08}">
      <dsp:nvSpPr>
        <dsp:cNvPr id="0" name=""/>
        <dsp:cNvSpPr/>
      </dsp:nvSpPr>
      <dsp:spPr>
        <a:xfrm>
          <a:off x="0" y="24562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Güney Amerika’da Patagonya, Atacama ve Peru başlıca çöl alanlarıdır.</a:t>
          </a:r>
        </a:p>
      </dsp:txBody>
      <dsp:txXfrm>
        <a:off x="55687" y="2511893"/>
        <a:ext cx="9502526" cy="102937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00EB8-3DA6-4F76-B6AD-FC239E36D631}">
      <dsp:nvSpPr>
        <dsp:cNvPr id="0" name=""/>
        <dsp:cNvSpPr/>
      </dsp:nvSpPr>
      <dsp:spPr>
        <a:xfrm>
          <a:off x="0" y="6135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ortalama sıcaklık 40 derece civarındadır.</a:t>
          </a:r>
        </a:p>
      </dsp:txBody>
      <dsp:txXfrm>
        <a:off x="38838" y="100189"/>
        <a:ext cx="9536224" cy="717924"/>
      </dsp:txXfrm>
    </dsp:sp>
    <dsp:sp modelId="{1180E230-BA36-408B-92B8-7F20AC04629C}">
      <dsp:nvSpPr>
        <dsp:cNvPr id="0" name=""/>
        <dsp:cNvSpPr/>
      </dsp:nvSpPr>
      <dsp:spPr>
        <a:xfrm>
          <a:off x="0" y="95487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ve günlük sıcaklık farkları fazladır.</a:t>
          </a:r>
        </a:p>
      </dsp:txBody>
      <dsp:txXfrm>
        <a:off x="38838" y="993709"/>
        <a:ext cx="9536224" cy="717924"/>
      </dsp:txXfrm>
    </dsp:sp>
    <dsp:sp modelId="{9CC28B9F-22A7-488C-BFA9-192170151579}">
      <dsp:nvSpPr>
        <dsp:cNvPr id="0" name=""/>
        <dsp:cNvSpPr/>
      </dsp:nvSpPr>
      <dsp:spPr>
        <a:xfrm>
          <a:off x="0" y="184839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Konveksiyonel kökenli sağanaklar görülür.</a:t>
          </a:r>
        </a:p>
      </dsp:txBody>
      <dsp:txXfrm>
        <a:off x="38838" y="1887229"/>
        <a:ext cx="9536224" cy="717924"/>
      </dsp:txXfrm>
    </dsp:sp>
    <dsp:sp modelId="{A942FC8C-D04C-408C-8C96-361CAD3BAD38}">
      <dsp:nvSpPr>
        <dsp:cNvPr id="0" name=""/>
        <dsp:cNvSpPr/>
      </dsp:nvSpPr>
      <dsp:spPr>
        <a:xfrm>
          <a:off x="0" y="274191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yağış miktarı genellikle 100mm’den azdır.</a:t>
          </a:r>
        </a:p>
      </dsp:txBody>
      <dsp:txXfrm>
        <a:off x="38838" y="2780749"/>
        <a:ext cx="9536224" cy="71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31789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Güneş ışınları daha dik açıyla gelir.</a:t>
          </a:r>
        </a:p>
      </dsp:txBody>
      <dsp:txXfrm>
        <a:off x="39580" y="357478"/>
        <a:ext cx="2884868" cy="731649"/>
      </dsp:txXfrm>
    </dsp:sp>
    <dsp:sp modelId="{3E47F412-75F9-48C4-B966-AACCB2A4BC12}">
      <dsp:nvSpPr>
        <dsp:cNvPr id="0" name=""/>
        <dsp:cNvSpPr/>
      </dsp:nvSpPr>
      <dsp:spPr>
        <a:xfrm>
          <a:off x="0" y="118918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Güneşlenme süresi fazladır.</a:t>
          </a:r>
        </a:p>
      </dsp:txBody>
      <dsp:txXfrm>
        <a:off x="39580" y="1228768"/>
        <a:ext cx="2884868" cy="731649"/>
      </dsp:txXfrm>
    </dsp:sp>
    <dsp:sp modelId="{40AD7170-284A-497A-93C8-C6D6E326DEA3}">
      <dsp:nvSpPr>
        <dsp:cNvPr id="0" name=""/>
        <dsp:cNvSpPr/>
      </dsp:nvSpPr>
      <dsp:spPr>
        <a:xfrm>
          <a:off x="0" y="2060477"/>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Sıcaklık fazladır.</a:t>
          </a:r>
        </a:p>
      </dsp:txBody>
      <dsp:txXfrm>
        <a:off x="39580" y="2100057"/>
        <a:ext cx="2884868" cy="731649"/>
      </dsp:txXfrm>
    </dsp:sp>
    <dsp:sp modelId="{CF9BEA45-C8E3-4657-BAC6-9FF46079E8E1}">
      <dsp:nvSpPr>
        <dsp:cNvPr id="0" name=""/>
        <dsp:cNvSpPr/>
      </dsp:nvSpPr>
      <dsp:spPr>
        <a:xfrm>
          <a:off x="0" y="293176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Bitkilerin olgunlaşma süresi kısadır.</a:t>
          </a:r>
        </a:p>
      </dsp:txBody>
      <dsp:txXfrm>
        <a:off x="39580" y="2971348"/>
        <a:ext cx="2884868" cy="731649"/>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21471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Bitki örtüsü kurakçıl bitkiler ve kaktüslerden oluşur.</a:t>
          </a:r>
        </a:p>
      </dsp:txBody>
      <dsp:txXfrm>
        <a:off x="35411" y="250122"/>
        <a:ext cx="9543078" cy="654577"/>
      </dsp:txXfrm>
    </dsp:sp>
    <dsp:sp modelId="{DA0A0466-B0C9-40B1-811F-35181014DFC5}">
      <dsp:nvSpPr>
        <dsp:cNvPr id="0" name=""/>
        <dsp:cNvSpPr/>
      </dsp:nvSpPr>
      <dsp:spPr>
        <a:xfrm>
          <a:off x="0" y="102939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Toprağı Çöl Toprağıdır.	</a:t>
          </a:r>
        </a:p>
      </dsp:txBody>
      <dsp:txXfrm>
        <a:off x="35411" y="1064802"/>
        <a:ext cx="9543078" cy="654577"/>
      </dsp:txXfrm>
    </dsp:sp>
    <dsp:sp modelId="{2C238B57-8FFE-46E9-BCE9-2284C7EE7D30}">
      <dsp:nvSpPr>
        <dsp:cNvPr id="0" name=""/>
        <dsp:cNvSpPr/>
      </dsp:nvSpPr>
      <dsp:spPr>
        <a:xfrm>
          <a:off x="0" y="184407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Günlük sıcaklık farkının en fazla olduğu iklimdir</a:t>
          </a:r>
        </a:p>
      </dsp:txBody>
      <dsp:txXfrm>
        <a:off x="35411" y="1879482"/>
        <a:ext cx="9543078" cy="654577"/>
      </dsp:txXfrm>
    </dsp:sp>
    <dsp:sp modelId="{D27B456B-2E4E-4DA0-A2B3-6C7B727E97DD}">
      <dsp:nvSpPr>
        <dsp:cNvPr id="0" name=""/>
        <dsp:cNvSpPr/>
      </dsp:nvSpPr>
      <dsp:spPr>
        <a:xfrm>
          <a:off x="0" y="265875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Gündüzler çok sıcak, geceleri çok soğuktur.</a:t>
          </a:r>
        </a:p>
      </dsp:txBody>
      <dsp:txXfrm>
        <a:off x="35411" y="2694162"/>
        <a:ext cx="9543078" cy="654577"/>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71365"/>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Akdeniz’e kıyısı olan ülkeler, Avustralya’nın güneybatısı, Güney Afrika Cumhuriyeti’nde Kap Bölgesi, Şili’nin orta kesimleri ve Amerika’da Kaliforniya çevresinde etkilidir.</a:t>
          </a:r>
        </a:p>
      </dsp:txBody>
      <dsp:txXfrm>
        <a:off x="53973" y="125338"/>
        <a:ext cx="9505954" cy="997703"/>
      </dsp:txXfrm>
    </dsp:sp>
    <dsp:sp modelId="{FB12E5EC-0D7B-4A0E-98DA-1BF1139479E7}">
      <dsp:nvSpPr>
        <dsp:cNvPr id="0" name=""/>
        <dsp:cNvSpPr/>
      </dsp:nvSpPr>
      <dsp:spPr>
        <a:xfrm>
          <a:off x="0" y="1246606"/>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Yıllık sıcaklık ortalaması 20 derecedir.</a:t>
          </a:r>
        </a:p>
      </dsp:txBody>
      <dsp:txXfrm>
        <a:off x="53973" y="1300579"/>
        <a:ext cx="9505954" cy="997703"/>
      </dsp:txXfrm>
    </dsp:sp>
    <dsp:sp modelId="{932C5DC1-7E38-4239-8326-C8637BC9F41B}">
      <dsp:nvSpPr>
        <dsp:cNvPr id="0" name=""/>
        <dsp:cNvSpPr/>
      </dsp:nvSpPr>
      <dsp:spPr>
        <a:xfrm>
          <a:off x="0" y="2412736"/>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Yağış ortalama 600-1000mm arasındadır.</a:t>
          </a:r>
        </a:p>
      </dsp:txBody>
      <dsp:txXfrm>
        <a:off x="53973" y="2466709"/>
        <a:ext cx="9505954" cy="99770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283274"/>
          <a:ext cx="96139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Yaz ayları kurak, kış ayları yağışlıdır.</a:t>
          </a:r>
        </a:p>
      </dsp:txBody>
      <dsp:txXfrm>
        <a:off x="70537" y="353811"/>
        <a:ext cx="9472826" cy="1303875"/>
      </dsp:txXfrm>
    </dsp:sp>
    <dsp:sp modelId="{BFFEB5D9-0C22-4526-AA4F-77E360C686F5}">
      <dsp:nvSpPr>
        <dsp:cNvPr id="0" name=""/>
        <dsp:cNvSpPr/>
      </dsp:nvSpPr>
      <dsp:spPr>
        <a:xfrm>
          <a:off x="0" y="1854151"/>
          <a:ext cx="96139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Bitki örtüsü Kızılçamlar ve bunların tahrip edilmesiyle ortaya çıkan makilerdir.</a:t>
          </a:r>
        </a:p>
      </dsp:txBody>
      <dsp:txXfrm>
        <a:off x="70537" y="1924688"/>
        <a:ext cx="9472826" cy="1303875"/>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CC403-4EC2-4E22-8D28-B470008654DE}">
      <dsp:nvSpPr>
        <dsp:cNvPr id="0" name=""/>
        <dsp:cNvSpPr/>
      </dsp:nvSpPr>
      <dsp:spPr>
        <a:xfrm>
          <a:off x="0" y="88306"/>
          <a:ext cx="9613900" cy="3422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Toprak türü Tererossa’dır. (Kırmızı toprak)</a:t>
          </a:r>
        </a:p>
      </dsp:txBody>
      <dsp:txXfrm>
        <a:off x="167060" y="255366"/>
        <a:ext cx="9279780" cy="3088130"/>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D24F0-62A2-4BD9-8679-5E6D4233F619}">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Genellikle 30-60 derece enlemleri arasında kıtaların batı kıyılarında görülürler.</a:t>
          </a:r>
        </a:p>
      </dsp:txBody>
      <dsp:txXfrm>
        <a:off x="82931" y="137442"/>
        <a:ext cx="9448038" cy="1532978"/>
      </dsp:txXfrm>
    </dsp:sp>
    <dsp:sp modelId="{B04C1B83-4647-4BF0-98BD-5701BED22C3B}">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Batı Avrupa, Batı Kanada ve Güney Alaska kıyılarında, Güney Şili, Avustralya’nın kuzeydoğusu ve Yeni Zelanda’da etkili olmaktadır.</a:t>
          </a:r>
        </a:p>
      </dsp:txBody>
      <dsp:txXfrm>
        <a:off x="82931" y="1928442"/>
        <a:ext cx="9448038" cy="153297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76716-EB76-430B-BB86-D81171669024}">
      <dsp:nvSpPr>
        <dsp:cNvPr id="0" name=""/>
        <dsp:cNvSpPr/>
      </dsp:nvSpPr>
      <dsp:spPr>
        <a:xfrm>
          <a:off x="0" y="102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Ortalama sıcaklık 15 derecedir</a:t>
          </a:r>
        </a:p>
      </dsp:txBody>
      <dsp:txXfrm>
        <a:off x="39980" y="50211"/>
        <a:ext cx="9533940" cy="739039"/>
      </dsp:txXfrm>
    </dsp:sp>
    <dsp:sp modelId="{2821B57D-3BEE-4714-AB74-E94C1190F20B}">
      <dsp:nvSpPr>
        <dsp:cNvPr id="0" name=""/>
        <dsp:cNvSpPr/>
      </dsp:nvSpPr>
      <dsp:spPr>
        <a:xfrm>
          <a:off x="0" y="9300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Yıllık sıcaklık farkı 15 dereceyi geçmez.</a:t>
          </a:r>
        </a:p>
      </dsp:txBody>
      <dsp:txXfrm>
        <a:off x="39980" y="970011"/>
        <a:ext cx="9533940" cy="739039"/>
      </dsp:txXfrm>
    </dsp:sp>
    <dsp:sp modelId="{DE1D792C-2429-40A0-B336-9268F551A036}">
      <dsp:nvSpPr>
        <dsp:cNvPr id="0" name=""/>
        <dsp:cNvSpPr/>
      </dsp:nvSpPr>
      <dsp:spPr>
        <a:xfrm>
          <a:off x="0" y="18498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Her mevsim yağışlıdır.</a:t>
          </a:r>
        </a:p>
      </dsp:txBody>
      <dsp:txXfrm>
        <a:off x="39980" y="1889811"/>
        <a:ext cx="9533940" cy="739039"/>
      </dsp:txXfrm>
    </dsp:sp>
    <dsp:sp modelId="{20B14BDE-CCA5-4F68-B26B-57AED4D902B2}">
      <dsp:nvSpPr>
        <dsp:cNvPr id="0" name=""/>
        <dsp:cNvSpPr/>
      </dsp:nvSpPr>
      <dsp:spPr>
        <a:xfrm>
          <a:off x="0" y="27696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Yıllık yağış miktarı 1500mm civarındadır.</a:t>
          </a:r>
        </a:p>
      </dsp:txBody>
      <dsp:txXfrm>
        <a:off x="39980" y="2809611"/>
        <a:ext cx="9533940" cy="739039"/>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BA98-131A-4CAD-B636-85AB880CF701}">
      <dsp:nvSpPr>
        <dsp:cNvPr id="0" name=""/>
        <dsp:cNvSpPr/>
      </dsp:nvSpPr>
      <dsp:spPr>
        <a:xfrm>
          <a:off x="0" y="3723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Bitki örtüsü Karma Ormanlardır.(Geniş-iğne yapraklı)</a:t>
          </a:r>
        </a:p>
      </dsp:txBody>
      <dsp:txXfrm>
        <a:off x="82931" y="120162"/>
        <a:ext cx="9448038" cy="1532978"/>
      </dsp:txXfrm>
    </dsp:sp>
    <dsp:sp modelId="{F2614B8B-A3E2-4524-A6FF-FE8D69988F3A}">
      <dsp:nvSpPr>
        <dsp:cNvPr id="0" name=""/>
        <dsp:cNvSpPr/>
      </dsp:nvSpPr>
      <dsp:spPr>
        <a:xfrm>
          <a:off x="0" y="186279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Toprak türü kahverengi orman toprağıdır.</a:t>
          </a:r>
        </a:p>
      </dsp:txBody>
      <dsp:txXfrm>
        <a:off x="82931" y="1945722"/>
        <a:ext cx="9448038" cy="153297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BA98-131A-4CAD-B636-85AB880CF701}">
      <dsp:nvSpPr>
        <dsp:cNvPr id="0" name=""/>
        <dsp:cNvSpPr/>
      </dsp:nvSpPr>
      <dsp:spPr>
        <a:xfrm>
          <a:off x="0" y="397681"/>
          <a:ext cx="9613900"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Ilıman ve sıcak kuşaklarda karaların iç kısımlarında görülür.</a:t>
          </a:r>
        </a:p>
      </dsp:txBody>
      <dsp:txXfrm>
        <a:off x="65967" y="463648"/>
        <a:ext cx="9481966" cy="1219415"/>
      </dsp:txXfrm>
    </dsp:sp>
    <dsp:sp modelId="{2486F649-79C3-4583-BD9F-914849EE390E}">
      <dsp:nvSpPr>
        <dsp:cNvPr id="0" name=""/>
        <dsp:cNvSpPr/>
      </dsp:nvSpPr>
      <dsp:spPr>
        <a:xfrm>
          <a:off x="0" y="1849831"/>
          <a:ext cx="9613900"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Orta Avrupa’da, Asya’nın iç kısımları ve Kuzey Amerika’nın orta kısımlarında etkilidir.</a:t>
          </a:r>
        </a:p>
      </dsp:txBody>
      <dsp:txXfrm>
        <a:off x="65967" y="1915798"/>
        <a:ext cx="9481966" cy="1219415"/>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3BD6-283C-46B5-9BFA-69DFC038BD1B}">
      <dsp:nvSpPr>
        <dsp:cNvPr id="0" name=""/>
        <dsp:cNvSpPr/>
      </dsp:nvSpPr>
      <dsp:spPr>
        <a:xfrm>
          <a:off x="0" y="4701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Yağışların büyük bir bölümü ilkbaharda düşer.</a:t>
          </a:r>
        </a:p>
      </dsp:txBody>
      <dsp:txXfrm>
        <a:off x="39980" y="510111"/>
        <a:ext cx="9533940" cy="739039"/>
      </dsp:txXfrm>
    </dsp:sp>
    <dsp:sp modelId="{27F48867-A4DE-4705-AA2B-62DE036C04D7}">
      <dsp:nvSpPr>
        <dsp:cNvPr id="0" name=""/>
        <dsp:cNvSpPr/>
      </dsp:nvSpPr>
      <dsp:spPr>
        <a:xfrm>
          <a:off x="0" y="13899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Yazlar kurak geçer.</a:t>
          </a:r>
        </a:p>
      </dsp:txBody>
      <dsp:txXfrm>
        <a:off x="39980" y="1429911"/>
        <a:ext cx="9533940" cy="739039"/>
      </dsp:txXfrm>
    </dsp:sp>
    <dsp:sp modelId="{19D86E2C-9327-43DA-881F-53E9B8B5FB8A}">
      <dsp:nvSpPr>
        <dsp:cNvPr id="0" name=""/>
        <dsp:cNvSpPr/>
      </dsp:nvSpPr>
      <dsp:spPr>
        <a:xfrm>
          <a:off x="0" y="23097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Kışın kar yağışları görülür.</a:t>
          </a:r>
        </a:p>
      </dsp:txBody>
      <dsp:txXfrm>
        <a:off x="39980" y="2349711"/>
        <a:ext cx="9533940" cy="739039"/>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3BD6-283C-46B5-9BFA-69DFC038BD1B}">
      <dsp:nvSpPr>
        <dsp:cNvPr id="0" name=""/>
        <dsp:cNvSpPr/>
      </dsp:nvSpPr>
      <dsp:spPr>
        <a:xfrm>
          <a:off x="0" y="3723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Doğal bitki örtüsü Bozkır’dır. (step-</a:t>
          </a:r>
          <a:r>
            <a:rPr lang="tr-TR" sz="4400" kern="1200" dirty="0" err="1"/>
            <a:t>preli</a:t>
          </a:r>
          <a:r>
            <a:rPr lang="tr-TR" sz="4400" kern="1200" dirty="0"/>
            <a:t>)</a:t>
          </a:r>
        </a:p>
      </dsp:txBody>
      <dsp:txXfrm>
        <a:off x="82931" y="120162"/>
        <a:ext cx="9448038" cy="1532978"/>
      </dsp:txXfrm>
    </dsp:sp>
    <dsp:sp modelId="{D2D0351B-1ED6-4778-9C84-8CDEDDA29F2E}">
      <dsp:nvSpPr>
        <dsp:cNvPr id="0" name=""/>
        <dsp:cNvSpPr/>
      </dsp:nvSpPr>
      <dsp:spPr>
        <a:xfrm>
          <a:off x="0" y="186279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Toprağı kahverengi ve kestanerengi orman toprağıdır.</a:t>
          </a:r>
        </a:p>
      </dsp:txBody>
      <dsp:txXfrm>
        <a:off x="82931" y="1945722"/>
        <a:ext cx="9448038" cy="15329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 için tıklayın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 için tıklayın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BD862E7-95FA-4FC4-9EC5-DDBFA8DC7417}"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 için tıklayın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DB987F2-A784-4F72-BB57-0E9EACDE722E}"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 için tıklayın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0BBD51E-4B19-444E-85C0-DBD7EB6263F4}"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 için tıklayın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F0D7255A-4AD5-4D3E-9A0A-689DA3BA976C}"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 için tıklayın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3EE0AD15-87AC-45B2-9EE5-8D165AF83CD7}" type="datetimeFigureOut">
              <a:rPr lang="en-US" dirty="0"/>
              <a:t>4/15/2016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 için tıklayın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FCC40CCD-F0D6-4CC2-A4C8-2D7D0D875F02}" type="datetimeFigureOut">
              <a:rPr lang="en-US" dirty="0"/>
              <a:t>4/15/2016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 için tıklayın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4/15/2016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 için tıklayın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C9A00F7B-89C5-4DF7-A309-6263220147D4}" type="datetimeFigureOut">
              <a:rPr lang="en-US" dirty="0"/>
              <a:t>4/15/2016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 için tıklayın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4/15/2016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4/15/2016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4/15/2016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 için tıklayın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3CDCB01F-D966-4C62-B900-0BE008A90C98}"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 için tıklayın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5E73A0EA-7DC7-4964-BB97-B173EF3B859A}" type="datetimeFigureOut">
              <a:rPr lang="en-US" dirty="0"/>
              <a:t>4/15/2016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 için tıklayın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4/15/2016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79.xml"/><Relationship Id="rId7" Type="http://schemas.openxmlformats.org/officeDocument/2006/relationships/image" Target="../media/image51.jpg"/><Relationship Id="rId2" Type="http://schemas.openxmlformats.org/officeDocument/2006/relationships/diagramData" Target="../diagrams/data79.xml"/><Relationship Id="rId1" Type="http://schemas.openxmlformats.org/officeDocument/2006/relationships/slideLayout" Target="../slideLayouts/slideLayout2.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85.xml"/><Relationship Id="rId2" Type="http://schemas.openxmlformats.org/officeDocument/2006/relationships/diagramData" Target="../diagrams/data85.xml"/><Relationship Id="rId1" Type="http://schemas.openxmlformats.org/officeDocument/2006/relationships/slideLayout" Target="../slideLayouts/slideLayout2.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86.xml"/><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2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2.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2.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13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98.xml"/><Relationship Id="rId2" Type="http://schemas.openxmlformats.org/officeDocument/2006/relationships/diagramData" Target="../diagrams/data98.xml"/><Relationship Id="rId1" Type="http://schemas.openxmlformats.org/officeDocument/2006/relationships/slideLayout" Target="../slideLayouts/slideLayout2.xml"/><Relationship Id="rId6" Type="http://schemas.microsoft.com/office/2007/relationships/diagramDrawing" Target="../diagrams/drawing98.xml"/><Relationship Id="rId5" Type="http://schemas.openxmlformats.org/officeDocument/2006/relationships/diagramColors" Target="../diagrams/colors98.xml"/><Relationship Id="rId4" Type="http://schemas.openxmlformats.org/officeDocument/2006/relationships/diagramQuickStyle" Target="../diagrams/quickStyle98.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2.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13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00.xml"/><Relationship Id="rId2" Type="http://schemas.openxmlformats.org/officeDocument/2006/relationships/diagramData" Target="../diagrams/data100.xml"/><Relationship Id="rId1" Type="http://schemas.openxmlformats.org/officeDocument/2006/relationships/slideLayout" Target="../slideLayouts/slideLayout2.xml"/><Relationship Id="rId6" Type="http://schemas.microsoft.com/office/2007/relationships/diagramDrawing" Target="../diagrams/drawing100.xml"/><Relationship Id="rId5" Type="http://schemas.openxmlformats.org/officeDocument/2006/relationships/diagramColors" Target="../diagrams/colors100.xml"/><Relationship Id="rId4" Type="http://schemas.openxmlformats.org/officeDocument/2006/relationships/diagramQuickStyle" Target="../diagrams/quickStyle100.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01.xml"/><Relationship Id="rId2" Type="http://schemas.openxmlformats.org/officeDocument/2006/relationships/diagramData" Target="../diagrams/data101.xml"/><Relationship Id="rId1" Type="http://schemas.openxmlformats.org/officeDocument/2006/relationships/slideLayout" Target="../slideLayouts/slideLayout2.xml"/><Relationship Id="rId6" Type="http://schemas.microsoft.com/office/2007/relationships/diagramDrawing" Target="../diagrams/drawing101.xml"/><Relationship Id="rId5" Type="http://schemas.openxmlformats.org/officeDocument/2006/relationships/diagramColors" Target="../diagrams/colors101.xml"/><Relationship Id="rId4" Type="http://schemas.openxmlformats.org/officeDocument/2006/relationships/diagramQuickStyle" Target="../diagrams/quickStyle101.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2.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03.xml"/><Relationship Id="rId2" Type="http://schemas.openxmlformats.org/officeDocument/2006/relationships/diagramData" Target="../diagrams/data103.xml"/><Relationship Id="rId1" Type="http://schemas.openxmlformats.org/officeDocument/2006/relationships/slideLayout" Target="../slideLayouts/slideLayout2.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1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04.xml"/><Relationship Id="rId2" Type="http://schemas.openxmlformats.org/officeDocument/2006/relationships/diagramData" Target="../diagrams/data104.xml"/><Relationship Id="rId1" Type="http://schemas.openxmlformats.org/officeDocument/2006/relationships/slideLayout" Target="../slideLayouts/slideLayout2.xml"/><Relationship Id="rId6" Type="http://schemas.microsoft.com/office/2007/relationships/diagramDrawing" Target="../diagrams/drawing104.xml"/><Relationship Id="rId5" Type="http://schemas.openxmlformats.org/officeDocument/2006/relationships/diagramColors" Target="../diagrams/colors104.xml"/><Relationship Id="rId4" Type="http://schemas.openxmlformats.org/officeDocument/2006/relationships/diagramQuickStyle" Target="../diagrams/quickStyle104.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05.xml"/><Relationship Id="rId2" Type="http://schemas.openxmlformats.org/officeDocument/2006/relationships/diagramData" Target="../diagrams/data105.xml"/><Relationship Id="rId1" Type="http://schemas.openxmlformats.org/officeDocument/2006/relationships/slideLayout" Target="../slideLayouts/slideLayout2.xml"/><Relationship Id="rId6" Type="http://schemas.microsoft.com/office/2007/relationships/diagramDrawing" Target="../diagrams/drawing105.xml"/><Relationship Id="rId5" Type="http://schemas.openxmlformats.org/officeDocument/2006/relationships/diagramColors" Target="../diagrams/colors105.xml"/><Relationship Id="rId4" Type="http://schemas.openxmlformats.org/officeDocument/2006/relationships/diagramQuickStyle" Target="../diagrams/quickStyle105.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2.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07.xml"/><Relationship Id="rId2" Type="http://schemas.openxmlformats.org/officeDocument/2006/relationships/diagramData" Target="../diagrams/data107.xml"/><Relationship Id="rId1" Type="http://schemas.openxmlformats.org/officeDocument/2006/relationships/slideLayout" Target="../slideLayouts/slideLayout2.xml"/><Relationship Id="rId6" Type="http://schemas.microsoft.com/office/2007/relationships/diagramDrawing" Target="../diagrams/drawing107.xml"/><Relationship Id="rId5" Type="http://schemas.openxmlformats.org/officeDocument/2006/relationships/diagramColors" Target="../diagrams/colors107.xml"/><Relationship Id="rId4" Type="http://schemas.openxmlformats.org/officeDocument/2006/relationships/diagramQuickStyle" Target="../diagrams/quickStyle10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08.xml"/><Relationship Id="rId2" Type="http://schemas.openxmlformats.org/officeDocument/2006/relationships/diagramData" Target="../diagrams/data108.xml"/><Relationship Id="rId1" Type="http://schemas.openxmlformats.org/officeDocument/2006/relationships/slideLayout" Target="../slideLayouts/slideLayout2.xml"/><Relationship Id="rId6" Type="http://schemas.microsoft.com/office/2007/relationships/diagramDrawing" Target="../diagrams/drawing108.xml"/><Relationship Id="rId5" Type="http://schemas.openxmlformats.org/officeDocument/2006/relationships/diagramColors" Target="../diagrams/colors108.xml"/><Relationship Id="rId4" Type="http://schemas.openxmlformats.org/officeDocument/2006/relationships/diagramQuickStyle" Target="../diagrams/quickStyle10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09.xml"/><Relationship Id="rId2" Type="http://schemas.openxmlformats.org/officeDocument/2006/relationships/diagramData" Target="../diagrams/data109.xml"/><Relationship Id="rId1" Type="http://schemas.openxmlformats.org/officeDocument/2006/relationships/slideLayout" Target="../slideLayouts/slideLayout2.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5.xml"/><Relationship Id="rId7" Type="http://schemas.openxmlformats.org/officeDocument/2006/relationships/image" Target="../media/image10.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jp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4.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4.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5.jpe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7.jp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8.gif"/><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26.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7.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28.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29.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29.png"/><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29.pn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29.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30.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31.jpe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40.jpeg"/><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8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64.xml"/><Relationship Id="rId7" Type="http://schemas.openxmlformats.org/officeDocument/2006/relationships/image" Target="../media/image42.jpeg"/><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43.jpeg"/><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40.jpe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9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68.xml"/><Relationship Id="rId7" Type="http://schemas.openxmlformats.org/officeDocument/2006/relationships/image" Target="../media/image45.jpeg"/><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69.xml"/><Relationship Id="rId7" Type="http://schemas.openxmlformats.org/officeDocument/2006/relationships/image" Target="../media/image46.jpeg"/><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71.xml"/><Relationship Id="rId7" Type="http://schemas.openxmlformats.org/officeDocument/2006/relationships/image" Target="../media/image48.jpeg"/><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680322" y="2968487"/>
            <a:ext cx="8144134" cy="873248"/>
          </a:xfrm>
        </p:spPr>
        <p:txBody>
          <a:bodyPr/>
          <a:lstStyle/>
          <a:p>
            <a:pPr algn="ctr"/>
            <a:r>
              <a:rPr lang="tr-TR" dirty="0">
                <a:solidFill>
                  <a:schemeClr val="accent1">
                    <a:lumMod val="60000"/>
                    <a:lumOff val="40000"/>
                  </a:schemeClr>
                </a:solidFill>
              </a:rPr>
              <a:t>COĞRAFYA İKLİM SUNUSU</a:t>
            </a:r>
          </a:p>
        </p:txBody>
      </p:sp>
      <p:sp>
        <p:nvSpPr>
          <p:cNvPr id="5" name="Dikdörtgen 4"/>
          <p:cNvSpPr/>
          <p:nvPr/>
        </p:nvSpPr>
        <p:spPr>
          <a:xfrm>
            <a:off x="9301535" y="3143501"/>
            <a:ext cx="3659092" cy="523220"/>
          </a:xfrm>
          <a:prstGeom prst="rect">
            <a:avLst/>
          </a:prstGeom>
        </p:spPr>
        <p:txBody>
          <a:bodyPr wrap="square">
            <a:spAutoFit/>
          </a:bodyPr>
          <a:lstStyle/>
          <a:p>
            <a:r>
              <a:rPr lang="tr-TR" sz="2800" dirty="0">
                <a:solidFill>
                  <a:schemeClr val="bg1"/>
                </a:solidFill>
              </a:rPr>
              <a:t>9-E EREN TORUN</a:t>
            </a:r>
          </a:p>
        </p:txBody>
      </p:sp>
    </p:spTree>
    <p:extLst>
      <p:ext uri="{BB962C8B-B14F-4D97-AF65-F5344CB8AC3E}">
        <p14:creationId xmlns:p14="http://schemas.microsoft.com/office/powerpoint/2010/main" val="111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Ozon Tabakası Delinirse Neler Olur?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Küresel ısınmayı artar.</a:t>
            </a:r>
          </a:p>
          <a:p>
            <a:r>
              <a:rPr lang="tr-TR" dirty="0"/>
              <a:t>Canlıların kalıtım maddeleri yani DNA tahrip olur.</a:t>
            </a:r>
          </a:p>
          <a:p>
            <a:r>
              <a:rPr lang="tr-TR" dirty="0"/>
              <a:t>Canlıların bağışıklık sistemi bozulur.</a:t>
            </a:r>
          </a:p>
          <a:p>
            <a:r>
              <a:rPr lang="tr-TR" dirty="0"/>
              <a:t>Cilt kanseri artar.</a:t>
            </a:r>
          </a:p>
          <a:p>
            <a:r>
              <a:rPr lang="tr-TR" dirty="0"/>
              <a:t>Bazı göz hastalıklarına yol açar.</a:t>
            </a:r>
          </a:p>
          <a:p>
            <a:r>
              <a:rPr lang="tr-TR" dirty="0"/>
              <a:t>Biyolojik çeşitlilik azalır.</a:t>
            </a:r>
          </a:p>
        </p:txBody>
      </p:sp>
      <p:pic>
        <p:nvPicPr>
          <p:cNvPr id="6" name="Resim 5"/>
          <p:cNvPicPr>
            <a:picLocks noChangeAspect="1"/>
          </p:cNvPicPr>
          <p:nvPr/>
        </p:nvPicPr>
        <p:blipFill>
          <a:blip r:embed="rId2"/>
          <a:stretch>
            <a:fillRect/>
          </a:stretch>
        </p:blipFill>
        <p:spPr>
          <a:xfrm>
            <a:off x="209878" y="2336344"/>
            <a:ext cx="3391357" cy="2283110"/>
          </a:xfrm>
          <a:prstGeom prst="rect">
            <a:avLst/>
          </a:prstGeom>
        </p:spPr>
      </p:pic>
    </p:spTree>
    <p:extLst>
      <p:ext uri="{BB962C8B-B14F-4D97-AF65-F5344CB8AC3E}">
        <p14:creationId xmlns:p14="http://schemas.microsoft.com/office/powerpoint/2010/main" val="41830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Hava Durumu ve İklim</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393406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Durumu ve İklimin Farkları</a:t>
            </a:r>
          </a:p>
        </p:txBody>
      </p:sp>
      <p:sp>
        <p:nvSpPr>
          <p:cNvPr id="9" name="Metin Yer Tutucusu 8"/>
          <p:cNvSpPr>
            <a:spLocks noGrp="1"/>
          </p:cNvSpPr>
          <p:nvPr>
            <p:ph type="body" idx="1"/>
          </p:nvPr>
        </p:nvSpPr>
        <p:spPr/>
        <p:txBody>
          <a:bodyPr>
            <a:normAutofit/>
          </a:bodyPr>
          <a:lstStyle/>
          <a:p>
            <a:pPr algn="ctr"/>
            <a:r>
              <a:rPr lang="tr-TR" sz="3200" u="sng" dirty="0">
                <a:solidFill>
                  <a:schemeClr val="bg1"/>
                </a:solidFill>
              </a:rPr>
              <a:t>HAVA DURUMU</a:t>
            </a:r>
          </a:p>
        </p:txBody>
      </p:sp>
      <p:sp>
        <p:nvSpPr>
          <p:cNvPr id="11" name="Metin Yer Tutucusu 10"/>
          <p:cNvSpPr>
            <a:spLocks noGrp="1"/>
          </p:cNvSpPr>
          <p:nvPr>
            <p:ph type="body" sz="quarter" idx="3"/>
          </p:nvPr>
        </p:nvSpPr>
        <p:spPr/>
        <p:txBody>
          <a:bodyPr>
            <a:normAutofit/>
          </a:bodyPr>
          <a:lstStyle/>
          <a:p>
            <a:pPr algn="ctr"/>
            <a:r>
              <a:rPr lang="tr-TR" sz="3200" u="sng" dirty="0">
                <a:solidFill>
                  <a:schemeClr val="bg1"/>
                </a:solidFill>
              </a:rPr>
              <a:t>İKLİM</a:t>
            </a:r>
          </a:p>
        </p:txBody>
      </p:sp>
      <p:sp>
        <p:nvSpPr>
          <p:cNvPr id="12" name="İçerik Yer Tutucusu 11"/>
          <p:cNvSpPr>
            <a:spLocks noGrp="1"/>
          </p:cNvSpPr>
          <p:nvPr>
            <p:ph sz="quarter" idx="4"/>
          </p:nvPr>
        </p:nvSpPr>
        <p:spPr>
          <a:xfrm>
            <a:off x="5594123" y="3030007"/>
            <a:ext cx="4700059" cy="3582828"/>
          </a:xfrm>
        </p:spPr>
        <p:txBody>
          <a:bodyPr>
            <a:normAutofit fontScale="92500" lnSpcReduction="10000"/>
          </a:bodyPr>
          <a:lstStyle/>
          <a:p>
            <a:r>
              <a:rPr lang="tr-TR" u="sng" dirty="0"/>
              <a:t>Geniş bir alanda, uzun yıllar değişmeyen, ortalama hava durumlarıdır.</a:t>
            </a:r>
          </a:p>
          <a:p>
            <a:r>
              <a:rPr lang="tr-TR" dirty="0"/>
              <a:t>Klimatoloji inceler.</a:t>
            </a:r>
          </a:p>
          <a:p>
            <a:r>
              <a:rPr lang="tr-TR" dirty="0"/>
              <a:t>Geniş alanları inceler.</a:t>
            </a:r>
          </a:p>
          <a:p>
            <a:r>
              <a:rPr lang="tr-TR" dirty="0"/>
              <a:t>Uzun süreli atmosfer olaylarının ortalamasını inceler</a:t>
            </a:r>
          </a:p>
          <a:p>
            <a:r>
              <a:rPr lang="tr-TR" dirty="0"/>
              <a:t>Değişkenlik azdır.</a:t>
            </a:r>
          </a:p>
          <a:p>
            <a:r>
              <a:rPr lang="tr-TR" dirty="0"/>
              <a:t>Belirtilirken kurak, yağışlı, soğuk gibi ifadeler kullanılır.</a:t>
            </a:r>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8" name="İçerik Yer Tutucusu 9"/>
          <p:cNvSpPr txBox="1">
            <a:spLocks/>
          </p:cNvSpPr>
          <p:nvPr/>
        </p:nvSpPr>
        <p:spPr>
          <a:xfrm>
            <a:off x="832722" y="3182407"/>
            <a:ext cx="4698355" cy="3430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u="sng" dirty="0"/>
              <a:t>Dar bir alandaki kısa süreli hava olaylarıdır.</a:t>
            </a:r>
          </a:p>
          <a:p>
            <a:r>
              <a:rPr lang="tr-TR" dirty="0"/>
              <a:t>Meteoroloji inceler.</a:t>
            </a:r>
          </a:p>
          <a:p>
            <a:r>
              <a:rPr lang="tr-TR" dirty="0"/>
              <a:t>Dar alanları inceler.</a:t>
            </a:r>
          </a:p>
          <a:p>
            <a:r>
              <a:rPr lang="tr-TR" dirty="0"/>
              <a:t>Değişkenlik fazladır.</a:t>
            </a:r>
          </a:p>
          <a:p>
            <a:r>
              <a:rPr lang="tr-TR" dirty="0"/>
              <a:t>Belirtilirken güneşli, rüzgarlı, yazlı gibi ifadeler kullanılır.</a:t>
            </a:r>
          </a:p>
          <a:p>
            <a:endParaRPr lang="tr-TR" dirty="0"/>
          </a:p>
          <a:p>
            <a:pPr marL="0" indent="0">
              <a:buNone/>
            </a:pPr>
            <a:endParaRPr lang="tr-TR" u="sng" dirty="0"/>
          </a:p>
        </p:txBody>
      </p:sp>
    </p:spTree>
    <p:extLst>
      <p:ext uri="{BB962C8B-B14F-4D97-AF65-F5344CB8AC3E}">
        <p14:creationId xmlns:p14="http://schemas.microsoft.com/office/powerpoint/2010/main" val="368649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uiExpan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Hava Durumunun Etkileri</a:t>
            </a:r>
          </a:p>
        </p:txBody>
      </p:sp>
      <p:sp>
        <p:nvSpPr>
          <p:cNvPr id="8" name="İçerik Yer Tutucusu 7"/>
          <p:cNvSpPr>
            <a:spLocks noGrp="1"/>
          </p:cNvSpPr>
          <p:nvPr>
            <p:ph idx="1"/>
          </p:nvPr>
        </p:nvSpPr>
        <p:spPr/>
        <p:txBody>
          <a:bodyPr/>
          <a:lstStyle/>
          <a:p>
            <a:r>
              <a:rPr lang="tr-TR" dirty="0"/>
              <a:t>Eğitimi etkiler.</a:t>
            </a:r>
          </a:p>
          <a:p>
            <a:r>
              <a:rPr lang="tr-TR" dirty="0"/>
              <a:t>İnsanların psikolojik durumunu etkiler.</a:t>
            </a:r>
          </a:p>
          <a:p>
            <a:r>
              <a:rPr lang="tr-TR" dirty="0"/>
              <a:t>İnsanların giyimini etkiler.</a:t>
            </a:r>
          </a:p>
          <a:p>
            <a:r>
              <a:rPr lang="tr-TR" dirty="0"/>
              <a:t>Çevredeki açık hava faaliyetlerini etkiler.</a:t>
            </a:r>
          </a:p>
          <a:p>
            <a:r>
              <a:rPr lang="tr-TR" dirty="0"/>
              <a:t>Yakıt tüketimini etkiler.</a:t>
            </a:r>
          </a:p>
          <a:p>
            <a:r>
              <a:rPr lang="tr-TR" dirty="0"/>
              <a:t>Tarımsal faaliyetleri etkiler.</a:t>
            </a:r>
          </a:p>
          <a:p>
            <a:r>
              <a:rPr lang="tr-TR" dirty="0"/>
              <a:t>Ulaşımı etkiler.</a:t>
            </a:r>
          </a:p>
        </p:txBody>
      </p:sp>
    </p:spTree>
    <p:extLst>
      <p:ext uri="{BB962C8B-B14F-4D97-AF65-F5344CB8AC3E}">
        <p14:creationId xmlns:p14="http://schemas.microsoft.com/office/powerpoint/2010/main" val="22297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Rasatlar</a:t>
            </a:r>
          </a:p>
        </p:txBody>
      </p:sp>
      <p:sp>
        <p:nvSpPr>
          <p:cNvPr id="8" name="İçerik Yer Tutucusu 7"/>
          <p:cNvSpPr>
            <a:spLocks noGrp="1"/>
          </p:cNvSpPr>
          <p:nvPr>
            <p:ph idx="1"/>
          </p:nvPr>
        </p:nvSpPr>
        <p:spPr>
          <a:xfrm>
            <a:off x="5804451" y="2336873"/>
            <a:ext cx="4489731" cy="3599316"/>
          </a:xfrm>
        </p:spPr>
        <p:txBody>
          <a:bodyPr/>
          <a:lstStyle/>
          <a:p>
            <a:r>
              <a:rPr lang="tr-TR" dirty="0"/>
              <a:t>Meteoroloji istasyonlarında hava olayları ve özellikleri hakkında yapılan ölçüm ve gözlemlerdir.</a:t>
            </a:r>
          </a:p>
        </p:txBody>
      </p:sp>
      <p:pic>
        <p:nvPicPr>
          <p:cNvPr id="2" name="Resim 1"/>
          <p:cNvPicPr>
            <a:picLocks noChangeAspect="1"/>
          </p:cNvPicPr>
          <p:nvPr/>
        </p:nvPicPr>
        <p:blipFill>
          <a:blip r:embed="rId2"/>
          <a:stretch>
            <a:fillRect/>
          </a:stretch>
        </p:blipFill>
        <p:spPr>
          <a:xfrm>
            <a:off x="346259" y="2336873"/>
            <a:ext cx="5168347" cy="3876261"/>
          </a:xfrm>
          <a:prstGeom prst="rect">
            <a:avLst/>
          </a:prstGeom>
        </p:spPr>
      </p:pic>
    </p:spTree>
    <p:extLst>
      <p:ext uri="{BB962C8B-B14F-4D97-AF65-F5344CB8AC3E}">
        <p14:creationId xmlns:p14="http://schemas.microsoft.com/office/powerpoint/2010/main" val="31062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Rasatlar</a:t>
            </a:r>
          </a:p>
        </p:txBody>
      </p:sp>
      <p:sp>
        <p:nvSpPr>
          <p:cNvPr id="8" name="İçerik Yer Tutucusu 7"/>
          <p:cNvSpPr>
            <a:spLocks noGrp="1"/>
          </p:cNvSpPr>
          <p:nvPr>
            <p:ph idx="1"/>
          </p:nvPr>
        </p:nvSpPr>
        <p:spPr/>
        <p:txBody>
          <a:bodyPr/>
          <a:lstStyle/>
          <a:p>
            <a:r>
              <a:rPr lang="tr-TR" u="sng" dirty="0">
                <a:solidFill>
                  <a:schemeClr val="bg1">
                    <a:lumMod val="95000"/>
                    <a:lumOff val="5000"/>
                  </a:schemeClr>
                </a:solidFill>
              </a:rPr>
              <a:t>Sinoptik Rasatlar: </a:t>
            </a:r>
            <a:r>
              <a:rPr lang="tr-TR" dirty="0"/>
              <a:t> Bütün Dünya’da üçer saatlik aralıklarla günde 8 defa yapılır.</a:t>
            </a:r>
          </a:p>
          <a:p>
            <a:r>
              <a:rPr lang="tr-TR" u="sng" dirty="0">
                <a:solidFill>
                  <a:schemeClr val="bg1">
                    <a:lumMod val="95000"/>
                    <a:lumOff val="5000"/>
                  </a:schemeClr>
                </a:solidFill>
              </a:rPr>
              <a:t>Klimatolojik Rasatlar:</a:t>
            </a:r>
            <a:r>
              <a:rPr lang="tr-TR" dirty="0"/>
              <a:t> Dünya’nın her ülkesinde yerel saate göre yapılır. Ülkemizde 07, 14, 21 olmak üzere üç kez yapılır.</a:t>
            </a:r>
          </a:p>
          <a:p>
            <a:r>
              <a:rPr lang="tr-TR" u="sng" dirty="0">
                <a:solidFill>
                  <a:schemeClr val="bg1">
                    <a:lumMod val="95000"/>
                    <a:lumOff val="5000"/>
                  </a:schemeClr>
                </a:solidFill>
              </a:rPr>
              <a:t>Fenolojik Rasatlar:</a:t>
            </a:r>
            <a:r>
              <a:rPr lang="tr-TR" dirty="0"/>
              <a:t> Tarım amacıyla yapılır.</a:t>
            </a:r>
            <a:endParaRPr lang="tr-TR" u="sng" dirty="0">
              <a:solidFill>
                <a:schemeClr val="bg1">
                  <a:lumMod val="95000"/>
                  <a:lumOff val="5000"/>
                </a:schemeClr>
              </a:solidFill>
            </a:endParaRPr>
          </a:p>
        </p:txBody>
      </p:sp>
    </p:spTree>
    <p:extLst>
      <p:ext uri="{BB962C8B-B14F-4D97-AF65-F5344CB8AC3E}">
        <p14:creationId xmlns:p14="http://schemas.microsoft.com/office/powerpoint/2010/main" val="938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İklimin Etkileri</a:t>
            </a:r>
          </a:p>
        </p:txBody>
      </p:sp>
      <p:graphicFrame>
        <p:nvGraphicFramePr>
          <p:cNvPr id="7" name="İçerik Yer Tutucusu 6"/>
          <p:cNvGraphicFramePr>
            <a:graphicFrameLocks noGrp="1"/>
          </p:cNvGraphicFramePr>
          <p:nvPr>
            <p:ph idx="1"/>
            <p:extLst>
              <p:ext uri="{D42A27DB-BD31-4B8C-83A1-F6EECF244321}">
                <p14:modId xmlns:p14="http://schemas.microsoft.com/office/powerpoint/2010/main" val="2309217766"/>
              </p:ext>
            </p:extLst>
          </p:nvPr>
        </p:nvGraphicFramePr>
        <p:xfrm>
          <a:off x="681038" y="2054088"/>
          <a:ext cx="9613900" cy="4803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67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668F4F01-5190-49AC-9FB5-4A3114AA4CF2}"/>
                                            </p:graphicEl>
                                          </p:spTgt>
                                        </p:tgtEl>
                                        <p:attrNameLst>
                                          <p:attrName>style.visibility</p:attrName>
                                        </p:attrNameLst>
                                      </p:cBhvr>
                                      <p:to>
                                        <p:strVal val="visible"/>
                                      </p:to>
                                    </p:set>
                                    <p:animEffect transition="in" filter="fade">
                                      <p:cBhvr>
                                        <p:cTn id="7" dur="500"/>
                                        <p:tgtEl>
                                          <p:spTgt spid="7">
                                            <p:graphicEl>
                                              <a:dgm id="{668F4F01-5190-49AC-9FB5-4A3114AA4CF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913F6EAB-FC3F-4D40-A41D-D2ECABC71663}"/>
                                            </p:graphicEl>
                                          </p:spTgt>
                                        </p:tgtEl>
                                        <p:attrNameLst>
                                          <p:attrName>style.visibility</p:attrName>
                                        </p:attrNameLst>
                                      </p:cBhvr>
                                      <p:to>
                                        <p:strVal val="visible"/>
                                      </p:to>
                                    </p:set>
                                    <p:animEffect transition="in" filter="fade">
                                      <p:cBhvr>
                                        <p:cTn id="12" dur="500"/>
                                        <p:tgtEl>
                                          <p:spTgt spid="7">
                                            <p:graphicEl>
                                              <a:dgm id="{913F6EAB-FC3F-4D40-A41D-D2ECABC7166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5944FB35-19B6-4DF8-939C-77D6970FBFD7}"/>
                                            </p:graphicEl>
                                          </p:spTgt>
                                        </p:tgtEl>
                                        <p:attrNameLst>
                                          <p:attrName>style.visibility</p:attrName>
                                        </p:attrNameLst>
                                      </p:cBhvr>
                                      <p:to>
                                        <p:strVal val="visible"/>
                                      </p:to>
                                    </p:set>
                                    <p:animEffect transition="in" filter="fade">
                                      <p:cBhvr>
                                        <p:cTn id="17" dur="500"/>
                                        <p:tgtEl>
                                          <p:spTgt spid="7">
                                            <p:graphicEl>
                                              <a:dgm id="{5944FB35-19B6-4DF8-939C-77D6970FBFD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A0C08F0E-F5A1-4D7A-BE9E-57B6708280E2}"/>
                                            </p:graphicEl>
                                          </p:spTgt>
                                        </p:tgtEl>
                                        <p:attrNameLst>
                                          <p:attrName>style.visibility</p:attrName>
                                        </p:attrNameLst>
                                      </p:cBhvr>
                                      <p:to>
                                        <p:strVal val="visible"/>
                                      </p:to>
                                    </p:set>
                                    <p:animEffect transition="in" filter="fade">
                                      <p:cBhvr>
                                        <p:cTn id="22" dur="500"/>
                                        <p:tgtEl>
                                          <p:spTgt spid="7">
                                            <p:graphicEl>
                                              <a:dgm id="{A0C08F0E-F5A1-4D7A-BE9E-57B6708280E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6B88EE9C-60D9-4E3F-B0F8-C39F95FE948D}"/>
                                            </p:graphicEl>
                                          </p:spTgt>
                                        </p:tgtEl>
                                        <p:attrNameLst>
                                          <p:attrName>style.visibility</p:attrName>
                                        </p:attrNameLst>
                                      </p:cBhvr>
                                      <p:to>
                                        <p:strVal val="visible"/>
                                      </p:to>
                                    </p:set>
                                    <p:animEffect transition="in" filter="fade">
                                      <p:cBhvr>
                                        <p:cTn id="27" dur="500"/>
                                        <p:tgtEl>
                                          <p:spTgt spid="7">
                                            <p:graphicEl>
                                              <a:dgm id="{6B88EE9C-60D9-4E3F-B0F8-C39F95FE948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DC95BB9D-D2A2-41D5-8ADD-D74E8C877962}"/>
                                            </p:graphicEl>
                                          </p:spTgt>
                                        </p:tgtEl>
                                        <p:attrNameLst>
                                          <p:attrName>style.visibility</p:attrName>
                                        </p:attrNameLst>
                                      </p:cBhvr>
                                      <p:to>
                                        <p:strVal val="visible"/>
                                      </p:to>
                                    </p:set>
                                    <p:animEffect transition="in" filter="fade">
                                      <p:cBhvr>
                                        <p:cTn id="32" dur="500"/>
                                        <p:tgtEl>
                                          <p:spTgt spid="7">
                                            <p:graphicEl>
                                              <a:dgm id="{DC95BB9D-D2A2-41D5-8ADD-D74E8C87796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492B89E0-7A40-42EF-B1DA-B7DC7C880B8B}"/>
                                            </p:graphicEl>
                                          </p:spTgt>
                                        </p:tgtEl>
                                        <p:attrNameLst>
                                          <p:attrName>style.visibility</p:attrName>
                                        </p:attrNameLst>
                                      </p:cBhvr>
                                      <p:to>
                                        <p:strVal val="visible"/>
                                      </p:to>
                                    </p:set>
                                    <p:animEffect transition="in" filter="fade">
                                      <p:cBhvr>
                                        <p:cTn id="37" dur="500"/>
                                        <p:tgtEl>
                                          <p:spTgt spid="7">
                                            <p:graphicEl>
                                              <a:dgm id="{492B89E0-7A40-42EF-B1DA-B7DC7C880B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D4C4CB01-A39F-40BA-B3F4-5AAD31627CFC}"/>
                                            </p:graphicEl>
                                          </p:spTgt>
                                        </p:tgtEl>
                                        <p:attrNameLst>
                                          <p:attrName>style.visibility</p:attrName>
                                        </p:attrNameLst>
                                      </p:cBhvr>
                                      <p:to>
                                        <p:strVal val="visible"/>
                                      </p:to>
                                    </p:set>
                                    <p:animEffect transition="in" filter="fade">
                                      <p:cBhvr>
                                        <p:cTn id="42" dur="500"/>
                                        <p:tgtEl>
                                          <p:spTgt spid="7">
                                            <p:graphicEl>
                                              <a:dgm id="{D4C4CB01-A39F-40BA-B3F4-5AAD31627CF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39E40AEA-D390-4807-94C8-83DF91FD8CC6}"/>
                                            </p:graphicEl>
                                          </p:spTgt>
                                        </p:tgtEl>
                                        <p:attrNameLst>
                                          <p:attrName>style.visibility</p:attrName>
                                        </p:attrNameLst>
                                      </p:cBhvr>
                                      <p:to>
                                        <p:strVal val="visible"/>
                                      </p:to>
                                    </p:set>
                                    <p:animEffect transition="in" filter="fade">
                                      <p:cBhvr>
                                        <p:cTn id="47" dur="500"/>
                                        <p:tgtEl>
                                          <p:spTgt spid="7">
                                            <p:graphicEl>
                                              <a:dgm id="{39E40AEA-D390-4807-94C8-83DF91FD8CC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C07B5515-0516-42BB-8996-685A1F7D522B}"/>
                                            </p:graphicEl>
                                          </p:spTgt>
                                        </p:tgtEl>
                                        <p:attrNameLst>
                                          <p:attrName>style.visibility</p:attrName>
                                        </p:attrNameLst>
                                      </p:cBhvr>
                                      <p:to>
                                        <p:strVal val="visible"/>
                                      </p:to>
                                    </p:set>
                                    <p:animEffect transition="in" filter="fade">
                                      <p:cBhvr>
                                        <p:cTn id="52" dur="500"/>
                                        <p:tgtEl>
                                          <p:spTgt spid="7">
                                            <p:graphicEl>
                                              <a:dgm id="{C07B5515-0516-42BB-8996-685A1F7D522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16F1104D-D4E3-4077-ABA4-17FF5BD7539C}"/>
                                            </p:graphicEl>
                                          </p:spTgt>
                                        </p:tgtEl>
                                        <p:attrNameLst>
                                          <p:attrName>style.visibility</p:attrName>
                                        </p:attrNameLst>
                                      </p:cBhvr>
                                      <p:to>
                                        <p:strVal val="visible"/>
                                      </p:to>
                                    </p:set>
                                    <p:animEffect transition="in" filter="fade">
                                      <p:cBhvr>
                                        <p:cTn id="57" dur="500"/>
                                        <p:tgtEl>
                                          <p:spTgt spid="7">
                                            <p:graphicEl>
                                              <a:dgm id="{16F1104D-D4E3-4077-ABA4-17FF5BD7539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5A756131-DA09-4985-A788-8418160C3AFE}"/>
                                            </p:graphicEl>
                                          </p:spTgt>
                                        </p:tgtEl>
                                        <p:attrNameLst>
                                          <p:attrName>style.visibility</p:attrName>
                                        </p:attrNameLst>
                                      </p:cBhvr>
                                      <p:to>
                                        <p:strVal val="visible"/>
                                      </p:to>
                                    </p:set>
                                    <p:animEffect transition="in" filter="fade">
                                      <p:cBhvr>
                                        <p:cTn id="62" dur="500"/>
                                        <p:tgtEl>
                                          <p:spTgt spid="7">
                                            <p:graphicEl>
                                              <a:dgm id="{5A756131-DA09-4985-A788-8418160C3AFE}"/>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graphicEl>
                                              <a:dgm id="{8866362E-B89E-4579-A0A0-1738A2F18F02}"/>
                                            </p:graphicEl>
                                          </p:spTgt>
                                        </p:tgtEl>
                                        <p:attrNameLst>
                                          <p:attrName>style.visibility</p:attrName>
                                        </p:attrNameLst>
                                      </p:cBhvr>
                                      <p:to>
                                        <p:strVal val="visible"/>
                                      </p:to>
                                    </p:set>
                                    <p:animEffect transition="in" filter="fade">
                                      <p:cBhvr>
                                        <p:cTn id="67" dur="500"/>
                                        <p:tgtEl>
                                          <p:spTgt spid="7">
                                            <p:graphicEl>
                                              <a:dgm id="{8866362E-B89E-4579-A0A0-1738A2F18F02}"/>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graphicEl>
                                              <a:dgm id="{06CD063B-8219-484E-8D50-6FEC03C900F2}"/>
                                            </p:graphicEl>
                                          </p:spTgt>
                                        </p:tgtEl>
                                        <p:attrNameLst>
                                          <p:attrName>style.visibility</p:attrName>
                                        </p:attrNameLst>
                                      </p:cBhvr>
                                      <p:to>
                                        <p:strVal val="visible"/>
                                      </p:to>
                                    </p:set>
                                    <p:animEffect transition="in" filter="fade">
                                      <p:cBhvr>
                                        <p:cTn id="72" dur="500"/>
                                        <p:tgtEl>
                                          <p:spTgt spid="7">
                                            <p:graphicEl>
                                              <a:dgm id="{06CD063B-8219-484E-8D50-6FEC03C900F2}"/>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graphicEl>
                                              <a:dgm id="{24B1D072-0640-4312-B201-73E9142A7EC5}"/>
                                            </p:graphicEl>
                                          </p:spTgt>
                                        </p:tgtEl>
                                        <p:attrNameLst>
                                          <p:attrName>style.visibility</p:attrName>
                                        </p:attrNameLst>
                                      </p:cBhvr>
                                      <p:to>
                                        <p:strVal val="visible"/>
                                      </p:to>
                                    </p:set>
                                    <p:animEffect transition="in" filter="fade">
                                      <p:cBhvr>
                                        <p:cTn id="77" dur="500"/>
                                        <p:tgtEl>
                                          <p:spTgt spid="7">
                                            <p:graphicEl>
                                              <a:dgm id="{24B1D072-0640-4312-B201-73E9142A7EC5}"/>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graphicEl>
                                              <a:dgm id="{0F483294-9CDF-436F-8D53-1241A287CEB6}"/>
                                            </p:graphicEl>
                                          </p:spTgt>
                                        </p:tgtEl>
                                        <p:attrNameLst>
                                          <p:attrName>style.visibility</p:attrName>
                                        </p:attrNameLst>
                                      </p:cBhvr>
                                      <p:to>
                                        <p:strVal val="visible"/>
                                      </p:to>
                                    </p:set>
                                    <p:animEffect transition="in" filter="fade">
                                      <p:cBhvr>
                                        <p:cTn id="82" dur="500"/>
                                        <p:tgtEl>
                                          <p:spTgt spid="7">
                                            <p:graphicEl>
                                              <a:dgm id="{0F483294-9CDF-436F-8D53-1241A287CEB6}"/>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graphicEl>
                                              <a:dgm id="{57B6A3DC-3B78-4C07-891A-0D6F0C0CA99D}"/>
                                            </p:graphicEl>
                                          </p:spTgt>
                                        </p:tgtEl>
                                        <p:attrNameLst>
                                          <p:attrName>style.visibility</p:attrName>
                                        </p:attrNameLst>
                                      </p:cBhvr>
                                      <p:to>
                                        <p:strVal val="visible"/>
                                      </p:to>
                                    </p:set>
                                    <p:animEffect transition="in" filter="fade">
                                      <p:cBhvr>
                                        <p:cTn id="87" dur="500"/>
                                        <p:tgtEl>
                                          <p:spTgt spid="7">
                                            <p:graphicEl>
                                              <a:dgm id="{57B6A3DC-3B78-4C07-891A-0D6F0C0CA99D}"/>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graphicEl>
                                              <a:dgm id="{BED008B8-9011-4842-92E6-FE510533194D}"/>
                                            </p:graphicEl>
                                          </p:spTgt>
                                        </p:tgtEl>
                                        <p:attrNameLst>
                                          <p:attrName>style.visibility</p:attrName>
                                        </p:attrNameLst>
                                      </p:cBhvr>
                                      <p:to>
                                        <p:strVal val="visible"/>
                                      </p:to>
                                    </p:set>
                                    <p:animEffect transition="in" filter="fade">
                                      <p:cBhvr>
                                        <p:cTn id="92" dur="500"/>
                                        <p:tgtEl>
                                          <p:spTgt spid="7">
                                            <p:graphicEl>
                                              <a:dgm id="{BED008B8-9011-4842-92E6-FE510533194D}"/>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
                                            <p:graphicEl>
                                              <a:dgm id="{37DA2038-1365-4605-B2F5-4FC8DB9B6115}"/>
                                            </p:graphicEl>
                                          </p:spTgt>
                                        </p:tgtEl>
                                        <p:attrNameLst>
                                          <p:attrName>style.visibility</p:attrName>
                                        </p:attrNameLst>
                                      </p:cBhvr>
                                      <p:to>
                                        <p:strVal val="visible"/>
                                      </p:to>
                                    </p:set>
                                    <p:animEffect transition="in" filter="fade">
                                      <p:cBhvr>
                                        <p:cTn id="97" dur="500"/>
                                        <p:tgtEl>
                                          <p:spTgt spid="7">
                                            <p:graphicEl>
                                              <a:dgm id="{37DA2038-1365-4605-B2F5-4FC8DB9B6115}"/>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
                                            <p:graphicEl>
                                              <a:dgm id="{CCC89E46-D64D-4602-8541-83072FA15D49}"/>
                                            </p:graphicEl>
                                          </p:spTgt>
                                        </p:tgtEl>
                                        <p:attrNameLst>
                                          <p:attrName>style.visibility</p:attrName>
                                        </p:attrNameLst>
                                      </p:cBhvr>
                                      <p:to>
                                        <p:strVal val="visible"/>
                                      </p:to>
                                    </p:set>
                                    <p:animEffect transition="in" filter="fade">
                                      <p:cBhvr>
                                        <p:cTn id="102" dur="500"/>
                                        <p:tgtEl>
                                          <p:spTgt spid="7">
                                            <p:graphicEl>
                                              <a:dgm id="{CCC89E46-D64D-4602-8541-83072FA15D49}"/>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
                                            <p:graphicEl>
                                              <a:dgm id="{ACFF088A-0591-4553-8156-ADFB9DE08191}"/>
                                            </p:graphicEl>
                                          </p:spTgt>
                                        </p:tgtEl>
                                        <p:attrNameLst>
                                          <p:attrName>style.visibility</p:attrName>
                                        </p:attrNameLst>
                                      </p:cBhvr>
                                      <p:to>
                                        <p:strVal val="visible"/>
                                      </p:to>
                                    </p:set>
                                    <p:animEffect transition="in" filter="fade">
                                      <p:cBhvr>
                                        <p:cTn id="107" dur="500"/>
                                        <p:tgtEl>
                                          <p:spTgt spid="7">
                                            <p:graphicEl>
                                              <a:dgm id="{ACFF088A-0591-4553-8156-ADFB9DE08191}"/>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
                                            <p:graphicEl>
                                              <a:dgm id="{90FD2C5C-1D59-41B8-B607-B49B6FBCA3FB}"/>
                                            </p:graphicEl>
                                          </p:spTgt>
                                        </p:tgtEl>
                                        <p:attrNameLst>
                                          <p:attrName>style.visibility</p:attrName>
                                        </p:attrNameLst>
                                      </p:cBhvr>
                                      <p:to>
                                        <p:strVal val="visible"/>
                                      </p:to>
                                    </p:set>
                                    <p:animEffect transition="in" filter="fade">
                                      <p:cBhvr>
                                        <p:cTn id="112" dur="500"/>
                                        <p:tgtEl>
                                          <p:spTgt spid="7">
                                            <p:graphicEl>
                                              <a:dgm id="{90FD2C5C-1D59-41B8-B607-B49B6FBCA3FB}"/>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
                                            <p:graphicEl>
                                              <a:dgm id="{D3C672F1-88A1-4A2E-B211-D7B5853ABB32}"/>
                                            </p:graphicEl>
                                          </p:spTgt>
                                        </p:tgtEl>
                                        <p:attrNameLst>
                                          <p:attrName>style.visibility</p:attrName>
                                        </p:attrNameLst>
                                      </p:cBhvr>
                                      <p:to>
                                        <p:strVal val="visible"/>
                                      </p:to>
                                    </p:set>
                                    <p:animEffect transition="in" filter="fade">
                                      <p:cBhvr>
                                        <p:cTn id="117" dur="500"/>
                                        <p:tgtEl>
                                          <p:spTgt spid="7">
                                            <p:graphicEl>
                                              <a:dgm id="{D3C672F1-88A1-4A2E-B211-D7B5853ABB32}"/>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
                                            <p:graphicEl>
                                              <a:dgm id="{3DCACE86-E4E7-4630-B0BA-CDB6C51BB4BD}"/>
                                            </p:graphicEl>
                                          </p:spTgt>
                                        </p:tgtEl>
                                        <p:attrNameLst>
                                          <p:attrName>style.visibility</p:attrName>
                                        </p:attrNameLst>
                                      </p:cBhvr>
                                      <p:to>
                                        <p:strVal val="visible"/>
                                      </p:to>
                                    </p:set>
                                    <p:animEffect transition="in" filter="fade">
                                      <p:cBhvr>
                                        <p:cTn id="122" dur="500"/>
                                        <p:tgtEl>
                                          <p:spTgt spid="7">
                                            <p:graphicEl>
                                              <a:dgm id="{3DCACE86-E4E7-4630-B0BA-CDB6C51BB4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Dünyanın İklim Zenginliği</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656888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2" name="İçerik Yer Tutucusu 1"/>
          <p:cNvGraphicFramePr>
            <a:graphicFrameLocks noGrp="1"/>
          </p:cNvGraphicFramePr>
          <p:nvPr>
            <p:ph idx="1"/>
            <p:extLst>
              <p:ext uri="{D42A27DB-BD31-4B8C-83A1-F6EECF244321}">
                <p14:modId xmlns:p14="http://schemas.microsoft.com/office/powerpoint/2010/main" val="1224871420"/>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5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DADD5A3-85F2-430C-A591-02A42A577964}"/>
                                            </p:graphicEl>
                                          </p:spTgt>
                                        </p:tgtEl>
                                        <p:attrNameLst>
                                          <p:attrName>style.visibility</p:attrName>
                                        </p:attrNameLst>
                                      </p:cBhvr>
                                      <p:to>
                                        <p:strVal val="visible"/>
                                      </p:to>
                                    </p:set>
                                    <p:animEffect transition="in" filter="fade">
                                      <p:cBhvr>
                                        <p:cTn id="7" dur="500"/>
                                        <p:tgtEl>
                                          <p:spTgt spid="2">
                                            <p:graphicEl>
                                              <a:dgm id="{EDADD5A3-85F2-430C-A591-02A42A5779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5B1BEE63-683F-4715-8F16-D8E0BD8A4E93}"/>
                                            </p:graphicEl>
                                          </p:spTgt>
                                        </p:tgtEl>
                                        <p:attrNameLst>
                                          <p:attrName>style.visibility</p:attrName>
                                        </p:attrNameLst>
                                      </p:cBhvr>
                                      <p:to>
                                        <p:strVal val="visible"/>
                                      </p:to>
                                    </p:set>
                                    <p:animEffect transition="in" filter="fade">
                                      <p:cBhvr>
                                        <p:cTn id="12" dur="500"/>
                                        <p:tgtEl>
                                          <p:spTgt spid="2">
                                            <p:graphicEl>
                                              <a:dgm id="{5B1BEE63-683F-4715-8F16-D8E0BD8A4E9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8A8B72C1-017D-449D-97C4-318F11229397}"/>
                                            </p:graphicEl>
                                          </p:spTgt>
                                        </p:tgtEl>
                                        <p:attrNameLst>
                                          <p:attrName>style.visibility</p:attrName>
                                        </p:attrNameLst>
                                      </p:cBhvr>
                                      <p:to>
                                        <p:strVal val="visible"/>
                                      </p:to>
                                    </p:set>
                                    <p:animEffect transition="in" filter="fade">
                                      <p:cBhvr>
                                        <p:cTn id="17" dur="500"/>
                                        <p:tgtEl>
                                          <p:spTgt spid="2">
                                            <p:graphicEl>
                                              <a:dgm id="{8A8B72C1-017D-449D-97C4-318F1122939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5A8E8B4A-DC1C-4D5B-8932-12B200894157}"/>
                                            </p:graphicEl>
                                          </p:spTgt>
                                        </p:tgtEl>
                                        <p:attrNameLst>
                                          <p:attrName>style.visibility</p:attrName>
                                        </p:attrNameLst>
                                      </p:cBhvr>
                                      <p:to>
                                        <p:strVal val="visible"/>
                                      </p:to>
                                    </p:set>
                                    <p:animEffect transition="in" filter="fade">
                                      <p:cBhvr>
                                        <p:cTn id="22" dur="500"/>
                                        <p:tgtEl>
                                          <p:spTgt spid="2">
                                            <p:graphicEl>
                                              <a:dgm id="{5A8E8B4A-DC1C-4D5B-8932-12B20089415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BE0BFF1A-6144-4C8F-A71A-0F432A235CA2}"/>
                                            </p:graphicEl>
                                          </p:spTgt>
                                        </p:tgtEl>
                                        <p:attrNameLst>
                                          <p:attrName>style.visibility</p:attrName>
                                        </p:attrNameLst>
                                      </p:cBhvr>
                                      <p:to>
                                        <p:strVal val="visible"/>
                                      </p:to>
                                    </p:set>
                                    <p:animEffect transition="in" filter="fade">
                                      <p:cBhvr>
                                        <p:cTn id="27" dur="500"/>
                                        <p:tgtEl>
                                          <p:spTgt spid="2">
                                            <p:graphicEl>
                                              <a:dgm id="{BE0BFF1A-6144-4C8F-A71A-0F432A235CA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562B7D1D-16A0-4405-BAE8-9BD92EBD6472}"/>
                                            </p:graphicEl>
                                          </p:spTgt>
                                        </p:tgtEl>
                                        <p:attrNameLst>
                                          <p:attrName>style.visibility</p:attrName>
                                        </p:attrNameLst>
                                      </p:cBhvr>
                                      <p:to>
                                        <p:strVal val="visible"/>
                                      </p:to>
                                    </p:set>
                                    <p:animEffect transition="in" filter="fade">
                                      <p:cBhvr>
                                        <p:cTn id="32" dur="500"/>
                                        <p:tgtEl>
                                          <p:spTgt spid="2">
                                            <p:graphicEl>
                                              <a:dgm id="{562B7D1D-16A0-4405-BAE8-9BD92EBD64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2" name="İçerik Yer Tutucusu 1"/>
          <p:cNvGraphicFramePr>
            <a:graphicFrameLocks noGrp="1"/>
          </p:cNvGraphicFramePr>
          <p:nvPr>
            <p:ph idx="1"/>
            <p:extLst>
              <p:ext uri="{D42A27DB-BD31-4B8C-83A1-F6EECF244321}">
                <p14:modId xmlns:p14="http://schemas.microsoft.com/office/powerpoint/2010/main" val="2175558859"/>
              </p:ext>
            </p:extLst>
          </p:nvPr>
        </p:nvGraphicFramePr>
        <p:xfrm>
          <a:off x="680282" y="2124765"/>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0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7BB9EB16-C0AD-414F-AA0D-4C2397508C89}"/>
                                            </p:graphicEl>
                                          </p:spTgt>
                                        </p:tgtEl>
                                        <p:attrNameLst>
                                          <p:attrName>style.visibility</p:attrName>
                                        </p:attrNameLst>
                                      </p:cBhvr>
                                      <p:to>
                                        <p:strVal val="visible"/>
                                      </p:to>
                                    </p:set>
                                    <p:animEffect transition="in" filter="fade">
                                      <p:cBhvr>
                                        <p:cTn id="7" dur="500"/>
                                        <p:tgtEl>
                                          <p:spTgt spid="2">
                                            <p:graphicEl>
                                              <a:dgm id="{7BB9EB16-C0AD-414F-AA0D-4C2397508C8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5FAC476C-5E66-4BA4-8D38-843DD5D53754}"/>
                                            </p:graphicEl>
                                          </p:spTgt>
                                        </p:tgtEl>
                                        <p:attrNameLst>
                                          <p:attrName>style.visibility</p:attrName>
                                        </p:attrNameLst>
                                      </p:cBhvr>
                                      <p:to>
                                        <p:strVal val="visible"/>
                                      </p:to>
                                    </p:set>
                                    <p:animEffect transition="in" filter="fade">
                                      <p:cBhvr>
                                        <p:cTn id="12" dur="500"/>
                                        <p:tgtEl>
                                          <p:spTgt spid="2">
                                            <p:graphicEl>
                                              <a:dgm id="{5FAC476C-5E66-4BA4-8D38-843DD5D5375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33" name="İçerik Yer Tutucusu 32"/>
          <p:cNvGraphicFramePr>
            <a:graphicFrameLocks noGrp="1"/>
          </p:cNvGraphicFramePr>
          <p:nvPr>
            <p:ph idx="1"/>
            <p:extLst>
              <p:ext uri="{D42A27DB-BD31-4B8C-83A1-F6EECF244321}">
                <p14:modId xmlns:p14="http://schemas.microsoft.com/office/powerpoint/2010/main" val="3423410770"/>
              </p:ext>
            </p:extLst>
          </p:nvPr>
        </p:nvGraphicFramePr>
        <p:xfrm>
          <a:off x="681038" y="2336800"/>
          <a:ext cx="10013466" cy="4037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466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graphicEl>
                                              <a:dgm id="{47223DCD-4AE6-4B96-90F8-FE6A45C2E674}"/>
                                            </p:graphicEl>
                                          </p:spTgt>
                                        </p:tgtEl>
                                        <p:attrNameLst>
                                          <p:attrName>style.visibility</p:attrName>
                                        </p:attrNameLst>
                                      </p:cBhvr>
                                      <p:to>
                                        <p:strVal val="visible"/>
                                      </p:to>
                                    </p:set>
                                    <p:animEffect transition="in" filter="fade">
                                      <p:cBhvr>
                                        <p:cTn id="7" dur="500"/>
                                        <p:tgtEl>
                                          <p:spTgt spid="33">
                                            <p:graphicEl>
                                              <a:dgm id="{47223DCD-4AE6-4B96-90F8-FE6A45C2E67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graphicEl>
                                              <a:dgm id="{F52B1E5E-62A4-4F77-94F5-42F5A17EEFF2}"/>
                                            </p:graphicEl>
                                          </p:spTgt>
                                        </p:tgtEl>
                                        <p:attrNameLst>
                                          <p:attrName>style.visibility</p:attrName>
                                        </p:attrNameLst>
                                      </p:cBhvr>
                                      <p:to>
                                        <p:strVal val="visible"/>
                                      </p:to>
                                    </p:set>
                                    <p:animEffect transition="in" filter="fade">
                                      <p:cBhvr>
                                        <p:cTn id="12" dur="500"/>
                                        <p:tgtEl>
                                          <p:spTgt spid="33">
                                            <p:graphicEl>
                                              <a:dgm id="{F52B1E5E-62A4-4F77-94F5-42F5A17EEFF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graphicEl>
                                              <a:dgm id="{1F3C1E3C-BC88-4DB4-AF41-6D23A12E5E38}"/>
                                            </p:graphicEl>
                                          </p:spTgt>
                                        </p:tgtEl>
                                        <p:attrNameLst>
                                          <p:attrName>style.visibility</p:attrName>
                                        </p:attrNameLst>
                                      </p:cBhvr>
                                      <p:to>
                                        <p:strVal val="visible"/>
                                      </p:to>
                                    </p:set>
                                    <p:animEffect transition="in" filter="fade">
                                      <p:cBhvr>
                                        <p:cTn id="17" dur="500"/>
                                        <p:tgtEl>
                                          <p:spTgt spid="33">
                                            <p:graphicEl>
                                              <a:dgm id="{1F3C1E3C-BC88-4DB4-AF41-6D23A12E5E3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graphicEl>
                                              <a:dgm id="{6DCF6E07-CA6C-44A9-AB90-ADE111F6AF5C}"/>
                                            </p:graphicEl>
                                          </p:spTgt>
                                        </p:tgtEl>
                                        <p:attrNameLst>
                                          <p:attrName>style.visibility</p:attrName>
                                        </p:attrNameLst>
                                      </p:cBhvr>
                                      <p:to>
                                        <p:strVal val="visible"/>
                                      </p:to>
                                    </p:set>
                                    <p:animEffect transition="in" filter="fade">
                                      <p:cBhvr>
                                        <p:cTn id="22" dur="500"/>
                                        <p:tgtEl>
                                          <p:spTgt spid="33">
                                            <p:graphicEl>
                                              <a:dgm id="{6DCF6E07-CA6C-44A9-AB90-ADE111F6AF5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graphicEl>
                                              <a:dgm id="{1E349D78-D3B7-489A-88D5-F3F49FAFE89A}"/>
                                            </p:graphicEl>
                                          </p:spTgt>
                                        </p:tgtEl>
                                        <p:attrNameLst>
                                          <p:attrName>style.visibility</p:attrName>
                                        </p:attrNameLst>
                                      </p:cBhvr>
                                      <p:to>
                                        <p:strVal val="visible"/>
                                      </p:to>
                                    </p:set>
                                    <p:animEffect transition="in" filter="fade">
                                      <p:cBhvr>
                                        <p:cTn id="27" dur="500"/>
                                        <p:tgtEl>
                                          <p:spTgt spid="33">
                                            <p:graphicEl>
                                              <a:dgm id="{1E349D78-D3B7-489A-88D5-F3F49FAFE89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graphicEl>
                                              <a:dgm id="{27EAEF08-56C7-4896-802D-97FCE17E6D7C}"/>
                                            </p:graphicEl>
                                          </p:spTgt>
                                        </p:tgtEl>
                                        <p:attrNameLst>
                                          <p:attrName>style.visibility</p:attrName>
                                        </p:attrNameLst>
                                      </p:cBhvr>
                                      <p:to>
                                        <p:strVal val="visible"/>
                                      </p:to>
                                    </p:set>
                                    <p:animEffect transition="in" filter="fade">
                                      <p:cBhvr>
                                        <p:cTn id="32" dur="500"/>
                                        <p:tgtEl>
                                          <p:spTgt spid="33">
                                            <p:graphicEl>
                                              <a:dgm id="{27EAEF08-56C7-4896-802D-97FCE17E6D7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graphicEl>
                                              <a:dgm id="{A10B668C-95DE-4243-A282-6A065A17A9F0}"/>
                                            </p:graphicEl>
                                          </p:spTgt>
                                        </p:tgtEl>
                                        <p:attrNameLst>
                                          <p:attrName>style.visibility</p:attrName>
                                        </p:attrNameLst>
                                      </p:cBhvr>
                                      <p:to>
                                        <p:strVal val="visible"/>
                                      </p:to>
                                    </p:set>
                                    <p:animEffect transition="in" filter="fade">
                                      <p:cBhvr>
                                        <p:cTn id="37" dur="500"/>
                                        <p:tgtEl>
                                          <p:spTgt spid="33">
                                            <p:graphicEl>
                                              <a:dgm id="{A10B668C-95DE-4243-A282-6A065A17A9F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graphicEl>
                                              <a:dgm id="{5582AB1C-361F-495E-B8AD-47A2C51BD52B}"/>
                                            </p:graphicEl>
                                          </p:spTgt>
                                        </p:tgtEl>
                                        <p:attrNameLst>
                                          <p:attrName>style.visibility</p:attrName>
                                        </p:attrNameLst>
                                      </p:cBhvr>
                                      <p:to>
                                        <p:strVal val="visible"/>
                                      </p:to>
                                    </p:set>
                                    <p:animEffect transition="in" filter="fade">
                                      <p:cBhvr>
                                        <p:cTn id="42" dur="500"/>
                                        <p:tgtEl>
                                          <p:spTgt spid="33">
                                            <p:graphicEl>
                                              <a:dgm id="{5582AB1C-361F-495E-B8AD-47A2C51BD52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graphicEl>
                                              <a:dgm id="{DDEE7D0F-69C9-46CE-A981-833F00F57C03}"/>
                                            </p:graphicEl>
                                          </p:spTgt>
                                        </p:tgtEl>
                                        <p:attrNameLst>
                                          <p:attrName>style.visibility</p:attrName>
                                        </p:attrNameLst>
                                      </p:cBhvr>
                                      <p:to>
                                        <p:strVal val="visible"/>
                                      </p:to>
                                    </p:set>
                                    <p:animEffect transition="in" filter="fade">
                                      <p:cBhvr>
                                        <p:cTn id="47" dur="500"/>
                                        <p:tgtEl>
                                          <p:spTgt spid="33">
                                            <p:graphicEl>
                                              <a:dgm id="{DDEE7D0F-69C9-46CE-A981-833F00F57C03}"/>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graphicEl>
                                              <a:dgm id="{1220B09A-3A0D-4D3B-A642-026E8DEE2675}"/>
                                            </p:graphicEl>
                                          </p:spTgt>
                                        </p:tgtEl>
                                        <p:attrNameLst>
                                          <p:attrName>style.visibility</p:attrName>
                                        </p:attrNameLst>
                                      </p:cBhvr>
                                      <p:to>
                                        <p:strVal val="visible"/>
                                      </p:to>
                                    </p:set>
                                    <p:animEffect transition="in" filter="fade">
                                      <p:cBhvr>
                                        <p:cTn id="52" dur="500"/>
                                        <p:tgtEl>
                                          <p:spTgt spid="33">
                                            <p:graphicEl>
                                              <a:dgm id="{1220B09A-3A0D-4D3B-A642-026E8DEE267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graphicEl>
                                              <a:dgm id="{1E86ED9B-D49C-4F6C-B492-0ABCBE8EE88B}"/>
                                            </p:graphicEl>
                                          </p:spTgt>
                                        </p:tgtEl>
                                        <p:attrNameLst>
                                          <p:attrName>style.visibility</p:attrName>
                                        </p:attrNameLst>
                                      </p:cBhvr>
                                      <p:to>
                                        <p:strVal val="visible"/>
                                      </p:to>
                                    </p:set>
                                    <p:animEffect transition="in" filter="fade">
                                      <p:cBhvr>
                                        <p:cTn id="57" dur="500"/>
                                        <p:tgtEl>
                                          <p:spTgt spid="33">
                                            <p:graphicEl>
                                              <a:dgm id="{1E86ED9B-D49C-4F6C-B492-0ABCBE8EE88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graphicEl>
                                              <a:dgm id="{C39354AD-005A-4AEB-9872-EF2C792AF647}"/>
                                            </p:graphicEl>
                                          </p:spTgt>
                                        </p:tgtEl>
                                        <p:attrNameLst>
                                          <p:attrName>style.visibility</p:attrName>
                                        </p:attrNameLst>
                                      </p:cBhvr>
                                      <p:to>
                                        <p:strVal val="visible"/>
                                      </p:to>
                                    </p:set>
                                    <p:animEffect transition="in" filter="fade">
                                      <p:cBhvr>
                                        <p:cTn id="62" dur="500"/>
                                        <p:tgtEl>
                                          <p:spTgt spid="33">
                                            <p:graphicEl>
                                              <a:dgm id="{C39354AD-005A-4AEB-9872-EF2C792AF64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graphicEl>
                                              <a:dgm id="{43F5F639-5A91-479C-90E3-37CDEE18B102}"/>
                                            </p:graphicEl>
                                          </p:spTgt>
                                        </p:tgtEl>
                                        <p:attrNameLst>
                                          <p:attrName>style.visibility</p:attrName>
                                        </p:attrNameLst>
                                      </p:cBhvr>
                                      <p:to>
                                        <p:strVal val="visible"/>
                                      </p:to>
                                    </p:set>
                                    <p:animEffect transition="in" filter="fade">
                                      <p:cBhvr>
                                        <p:cTn id="67" dur="500"/>
                                        <p:tgtEl>
                                          <p:spTgt spid="33">
                                            <p:graphicEl>
                                              <a:dgm id="{43F5F639-5A91-479C-90E3-37CDEE18B102}"/>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graphicEl>
                                              <a:dgm id="{25114987-968F-4D39-96EB-CBBB63364131}"/>
                                            </p:graphicEl>
                                          </p:spTgt>
                                        </p:tgtEl>
                                        <p:attrNameLst>
                                          <p:attrName>style.visibility</p:attrName>
                                        </p:attrNameLst>
                                      </p:cBhvr>
                                      <p:to>
                                        <p:strVal val="visible"/>
                                      </p:to>
                                    </p:set>
                                    <p:animEffect transition="in" filter="fade">
                                      <p:cBhvr>
                                        <p:cTn id="72" dur="500"/>
                                        <p:tgtEl>
                                          <p:spTgt spid="33">
                                            <p:graphicEl>
                                              <a:dgm id="{25114987-968F-4D39-96EB-CBBB633641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Mezosfer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Yüksekliği 80 kilometreye kadar çıkabilmektedir.</a:t>
            </a:r>
          </a:p>
          <a:p>
            <a:r>
              <a:rPr lang="tr-TR" dirty="0"/>
              <a:t>Gaz molekülleri iyice seyrekleşir.</a:t>
            </a:r>
          </a:p>
          <a:p>
            <a:r>
              <a:rPr lang="tr-TR" dirty="0"/>
              <a:t>Sıcaklık hızla düşer.</a:t>
            </a:r>
          </a:p>
          <a:p>
            <a:endParaRPr lang="tr-TR" dirty="0"/>
          </a:p>
        </p:txBody>
      </p:sp>
    </p:spTree>
    <p:extLst>
      <p:ext uri="{BB962C8B-B14F-4D97-AF65-F5344CB8AC3E}">
        <p14:creationId xmlns:p14="http://schemas.microsoft.com/office/powerpoint/2010/main" val="40903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Büyük İklim Bölgeleri</a:t>
            </a:r>
          </a:p>
        </p:txBody>
      </p:sp>
      <p:pic>
        <p:nvPicPr>
          <p:cNvPr id="23" name="İçerik Yer Tutucusu 22"/>
          <p:cNvPicPr>
            <a:picLocks noGrp="1" noChangeAspect="1"/>
          </p:cNvPicPr>
          <p:nvPr>
            <p:ph idx="1"/>
          </p:nvPr>
        </p:nvPicPr>
        <p:blipFill>
          <a:blip r:embed="rId2"/>
          <a:stretch>
            <a:fillRect/>
          </a:stretch>
        </p:blipFill>
        <p:spPr>
          <a:xfrm>
            <a:off x="2213964" y="2070980"/>
            <a:ext cx="6546573" cy="4787020"/>
          </a:xfrm>
        </p:spPr>
      </p:pic>
    </p:spTree>
    <p:extLst>
      <p:ext uri="{BB962C8B-B14F-4D97-AF65-F5344CB8AC3E}">
        <p14:creationId xmlns:p14="http://schemas.microsoft.com/office/powerpoint/2010/main" val="4772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08366486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45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7E271A4-5F7C-4CE6-883A-84FAE7A77546}"/>
                                            </p:graphicEl>
                                          </p:spTgt>
                                        </p:tgtEl>
                                        <p:attrNameLst>
                                          <p:attrName>style.visibility</p:attrName>
                                        </p:attrNameLst>
                                      </p:cBhvr>
                                      <p:to>
                                        <p:strVal val="visible"/>
                                      </p:to>
                                    </p:set>
                                    <p:animEffect transition="in" filter="fade">
                                      <p:cBhvr>
                                        <p:cTn id="7" dur="500"/>
                                        <p:tgtEl>
                                          <p:spTgt spid="3">
                                            <p:graphicEl>
                                              <a:dgm id="{F7E271A4-5F7C-4CE6-883A-84FAE7A7754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7C35A6C9-CF59-4371-AEDA-9FDA8E4EC008}"/>
                                            </p:graphicEl>
                                          </p:spTgt>
                                        </p:tgtEl>
                                        <p:attrNameLst>
                                          <p:attrName>style.visibility</p:attrName>
                                        </p:attrNameLst>
                                      </p:cBhvr>
                                      <p:to>
                                        <p:strVal val="visible"/>
                                      </p:to>
                                    </p:set>
                                    <p:animEffect transition="in" filter="fade">
                                      <p:cBhvr>
                                        <p:cTn id="12" dur="500"/>
                                        <p:tgtEl>
                                          <p:spTgt spid="3">
                                            <p:graphicEl>
                                              <a:dgm id="{7C35A6C9-CF59-4371-AEDA-9FDA8E4EC0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02564B0-8B49-4F8B-B0D1-A32CA02752C0}"/>
                                            </p:graphicEl>
                                          </p:spTgt>
                                        </p:tgtEl>
                                        <p:attrNameLst>
                                          <p:attrName>style.visibility</p:attrName>
                                        </p:attrNameLst>
                                      </p:cBhvr>
                                      <p:to>
                                        <p:strVal val="visible"/>
                                      </p:to>
                                    </p:set>
                                    <p:animEffect transition="in" filter="fade">
                                      <p:cBhvr>
                                        <p:cTn id="17" dur="500"/>
                                        <p:tgtEl>
                                          <p:spTgt spid="3">
                                            <p:graphicEl>
                                              <a:dgm id="{202564B0-8B49-4F8B-B0D1-A32CA02752C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6CD2E78-2F02-412F-AA01-FF3ECE5BB626}"/>
                                            </p:graphicEl>
                                          </p:spTgt>
                                        </p:tgtEl>
                                        <p:attrNameLst>
                                          <p:attrName>style.visibility</p:attrName>
                                        </p:attrNameLst>
                                      </p:cBhvr>
                                      <p:to>
                                        <p:strVal val="visible"/>
                                      </p:to>
                                    </p:set>
                                    <p:animEffect transition="in" filter="fade">
                                      <p:cBhvr>
                                        <p:cTn id="22" dur="500"/>
                                        <p:tgtEl>
                                          <p:spTgt spid="3">
                                            <p:graphicEl>
                                              <a:dgm id="{66CD2E78-2F02-412F-AA01-FF3ECE5BB62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370853435"/>
              </p:ext>
            </p:extLst>
          </p:nvPr>
        </p:nvGraphicFramePr>
        <p:xfrm>
          <a:off x="681038" y="2336801"/>
          <a:ext cx="9613900" cy="2102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Resim 1"/>
          <p:cNvPicPr>
            <a:picLocks noChangeAspect="1"/>
          </p:cNvPicPr>
          <p:nvPr/>
        </p:nvPicPr>
        <p:blipFill>
          <a:blip r:embed="rId7"/>
          <a:stretch>
            <a:fillRect/>
          </a:stretch>
        </p:blipFill>
        <p:spPr>
          <a:xfrm>
            <a:off x="3678505" y="4644264"/>
            <a:ext cx="3617492" cy="2120970"/>
          </a:xfrm>
          <a:prstGeom prst="rect">
            <a:avLst/>
          </a:prstGeom>
        </p:spPr>
      </p:pic>
    </p:spTree>
    <p:extLst>
      <p:ext uri="{BB962C8B-B14F-4D97-AF65-F5344CB8AC3E}">
        <p14:creationId xmlns:p14="http://schemas.microsoft.com/office/powerpoint/2010/main" val="4801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413454C8-F628-4EDA-9A79-1E3D686A91A6}"/>
                                            </p:graphicEl>
                                          </p:spTgt>
                                        </p:tgtEl>
                                        <p:attrNameLst>
                                          <p:attrName>style.visibility</p:attrName>
                                        </p:attrNameLst>
                                      </p:cBhvr>
                                      <p:to>
                                        <p:strVal val="visible"/>
                                      </p:to>
                                    </p:set>
                                    <p:animEffect transition="in" filter="fade">
                                      <p:cBhvr>
                                        <p:cTn id="7" dur="500"/>
                                        <p:tgtEl>
                                          <p:spTgt spid="3">
                                            <p:graphicEl>
                                              <a:dgm id="{413454C8-F628-4EDA-9A79-1E3D686A91A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2BF31B2-6FA1-402E-B0AF-6BF527789A4E}"/>
                                            </p:graphicEl>
                                          </p:spTgt>
                                        </p:tgtEl>
                                        <p:attrNameLst>
                                          <p:attrName>style.visibility</p:attrName>
                                        </p:attrNameLst>
                                      </p:cBhvr>
                                      <p:to>
                                        <p:strVal val="visible"/>
                                      </p:to>
                                    </p:set>
                                    <p:animEffect transition="in" filter="fade">
                                      <p:cBhvr>
                                        <p:cTn id="12" dur="500"/>
                                        <p:tgtEl>
                                          <p:spTgt spid="3">
                                            <p:graphicEl>
                                              <a:dgm id="{22BF31B2-6FA1-402E-B0AF-6BF527789A4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32E185F9-80B4-4665-9266-D4A221070775}"/>
                                            </p:graphicEl>
                                          </p:spTgt>
                                        </p:tgtEl>
                                        <p:attrNameLst>
                                          <p:attrName>style.visibility</p:attrName>
                                        </p:attrNameLst>
                                      </p:cBhvr>
                                      <p:to>
                                        <p:strVal val="visible"/>
                                      </p:to>
                                    </p:set>
                                    <p:animEffect transition="in" filter="fade">
                                      <p:cBhvr>
                                        <p:cTn id="17" dur="500"/>
                                        <p:tgtEl>
                                          <p:spTgt spid="3">
                                            <p:graphicEl>
                                              <a:dgm id="{32E185F9-80B4-4665-9266-D4A22107077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17FE2DFF-766B-495B-8C3A-A28478D382BF}"/>
                                            </p:graphicEl>
                                          </p:spTgt>
                                        </p:tgtEl>
                                        <p:attrNameLst>
                                          <p:attrName>style.visibility</p:attrName>
                                        </p:attrNameLst>
                                      </p:cBhvr>
                                      <p:to>
                                        <p:strVal val="visible"/>
                                      </p:to>
                                    </p:set>
                                    <p:animEffect transition="in" filter="fade">
                                      <p:cBhvr>
                                        <p:cTn id="22" dur="500"/>
                                        <p:tgtEl>
                                          <p:spTgt spid="3">
                                            <p:graphicEl>
                                              <a:dgm id="{17FE2DFF-766B-495B-8C3A-A28478D382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553946275"/>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DD12584-ECA5-4E2C-B1D7-4A760FB20E38}"/>
                                            </p:graphicEl>
                                          </p:spTgt>
                                        </p:tgtEl>
                                        <p:attrNameLst>
                                          <p:attrName>style.visibility</p:attrName>
                                        </p:attrNameLst>
                                      </p:cBhvr>
                                      <p:to>
                                        <p:strVal val="visible"/>
                                      </p:to>
                                    </p:set>
                                    <p:animEffect transition="in" filter="fade">
                                      <p:cBhvr>
                                        <p:cTn id="7" dur="500"/>
                                        <p:tgtEl>
                                          <p:spTgt spid="3">
                                            <p:graphicEl>
                                              <a:dgm id="{7DD12584-ECA5-4E2C-B1D7-4A760FB20E3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717A75A-1DF0-4C56-BE91-02E7DEF7AE82}"/>
                                            </p:graphicEl>
                                          </p:spTgt>
                                        </p:tgtEl>
                                        <p:attrNameLst>
                                          <p:attrName>style.visibility</p:attrName>
                                        </p:attrNameLst>
                                      </p:cBhvr>
                                      <p:to>
                                        <p:strVal val="visible"/>
                                      </p:to>
                                    </p:set>
                                    <p:animEffect transition="in" filter="fade">
                                      <p:cBhvr>
                                        <p:cTn id="12" dur="500"/>
                                        <p:tgtEl>
                                          <p:spTgt spid="3">
                                            <p:graphicEl>
                                              <a:dgm id="{D717A75A-1DF0-4C56-BE91-02E7DEF7AE8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41A67AF-B7DF-4E60-BB67-3E57867932C6}"/>
                                            </p:graphicEl>
                                          </p:spTgt>
                                        </p:tgtEl>
                                        <p:attrNameLst>
                                          <p:attrName>style.visibility</p:attrName>
                                        </p:attrNameLst>
                                      </p:cBhvr>
                                      <p:to>
                                        <p:strVal val="visible"/>
                                      </p:to>
                                    </p:set>
                                    <p:animEffect transition="in" filter="fade">
                                      <p:cBhvr>
                                        <p:cTn id="17" dur="500"/>
                                        <p:tgtEl>
                                          <p:spTgt spid="3">
                                            <p:graphicEl>
                                              <a:dgm id="{B41A67AF-B7DF-4E60-BB67-3E57867932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7" name="Resim 6"/>
          <p:cNvPicPr>
            <a:picLocks noChangeAspect="1"/>
          </p:cNvPicPr>
          <p:nvPr/>
        </p:nvPicPr>
        <p:blipFill>
          <a:blip r:embed="rId2"/>
          <a:stretch>
            <a:fillRect/>
          </a:stretch>
        </p:blipFill>
        <p:spPr>
          <a:xfrm>
            <a:off x="0" y="-1069144"/>
            <a:ext cx="12192000" cy="9144000"/>
          </a:xfrm>
          <a:prstGeom prst="rect">
            <a:avLst/>
          </a:prstGeom>
        </p:spPr>
      </p:pic>
      <p:graphicFrame>
        <p:nvGraphicFramePr>
          <p:cNvPr id="9" name="İçerik Yer Tutucusu 8"/>
          <p:cNvGraphicFramePr>
            <a:graphicFrameLocks noGrp="1"/>
          </p:cNvGraphicFramePr>
          <p:nvPr>
            <p:ph idx="1"/>
            <p:extLst>
              <p:ext uri="{D42A27DB-BD31-4B8C-83A1-F6EECF244321}">
                <p14:modId xmlns:p14="http://schemas.microsoft.com/office/powerpoint/2010/main" val="2754030051"/>
              </p:ext>
            </p:extLst>
          </p:nvPr>
        </p:nvGraphicFramePr>
        <p:xfrm>
          <a:off x="686874" y="1128007"/>
          <a:ext cx="11074396" cy="4749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014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980927CD-CA6B-4C14-AC72-AD06AFA40F53}"/>
                                            </p:graphicEl>
                                          </p:spTgt>
                                        </p:tgtEl>
                                        <p:attrNameLst>
                                          <p:attrName>style.visibility</p:attrName>
                                        </p:attrNameLst>
                                      </p:cBhvr>
                                      <p:to>
                                        <p:strVal val="visible"/>
                                      </p:to>
                                    </p:set>
                                    <p:animEffect transition="in" filter="fade">
                                      <p:cBhvr>
                                        <p:cTn id="7" dur="500"/>
                                        <p:tgtEl>
                                          <p:spTgt spid="9">
                                            <p:graphicEl>
                                              <a:dgm id="{980927CD-CA6B-4C14-AC72-AD06AFA40F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5DFC0C30-D9C6-4F68-9960-36AAB1BAC4FE}"/>
                                            </p:graphicEl>
                                          </p:spTgt>
                                        </p:tgtEl>
                                        <p:attrNameLst>
                                          <p:attrName>style.visibility</p:attrName>
                                        </p:attrNameLst>
                                      </p:cBhvr>
                                      <p:to>
                                        <p:strVal val="visible"/>
                                      </p:to>
                                    </p:set>
                                    <p:animEffect transition="in" filter="fade">
                                      <p:cBhvr>
                                        <p:cTn id="12" dur="500"/>
                                        <p:tgtEl>
                                          <p:spTgt spid="9">
                                            <p:graphicEl>
                                              <a:dgm id="{5DFC0C30-D9C6-4F68-9960-36AAB1BAC4F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3A4029AA-3F5A-414C-92AA-BC331E52D5E0}"/>
                                            </p:graphicEl>
                                          </p:spTgt>
                                        </p:tgtEl>
                                        <p:attrNameLst>
                                          <p:attrName>style.visibility</p:attrName>
                                        </p:attrNameLst>
                                      </p:cBhvr>
                                      <p:to>
                                        <p:strVal val="visible"/>
                                      </p:to>
                                    </p:set>
                                    <p:animEffect transition="in" filter="fade">
                                      <p:cBhvr>
                                        <p:cTn id="17" dur="500"/>
                                        <p:tgtEl>
                                          <p:spTgt spid="9">
                                            <p:graphicEl>
                                              <a:dgm id="{3A4029AA-3F5A-414C-92AA-BC331E52D5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9126699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1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A59F428-93F8-4384-9CE9-4B0537360CD5}"/>
                                            </p:graphicEl>
                                          </p:spTgt>
                                        </p:tgtEl>
                                        <p:attrNameLst>
                                          <p:attrName>style.visibility</p:attrName>
                                        </p:attrNameLst>
                                      </p:cBhvr>
                                      <p:to>
                                        <p:strVal val="visible"/>
                                      </p:to>
                                    </p:set>
                                    <p:animEffect transition="in" filter="fade">
                                      <p:cBhvr>
                                        <p:cTn id="7" dur="500"/>
                                        <p:tgtEl>
                                          <p:spTgt spid="3">
                                            <p:graphicEl>
                                              <a:dgm id="{7A59F428-93F8-4384-9CE9-4B0537360CD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4FF8E99E-559F-4A4D-823D-005AC38E237B}"/>
                                            </p:graphicEl>
                                          </p:spTgt>
                                        </p:tgtEl>
                                        <p:attrNameLst>
                                          <p:attrName>style.visibility</p:attrName>
                                        </p:attrNameLst>
                                      </p:cBhvr>
                                      <p:to>
                                        <p:strVal val="visible"/>
                                      </p:to>
                                    </p:set>
                                    <p:animEffect transition="in" filter="fade">
                                      <p:cBhvr>
                                        <p:cTn id="12" dur="500"/>
                                        <p:tgtEl>
                                          <p:spTgt spid="3">
                                            <p:graphicEl>
                                              <a:dgm id="{4FF8E99E-559F-4A4D-823D-005AC38E23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pic>
        <p:nvPicPr>
          <p:cNvPr id="5" name="İçerik Yer Tutucusu 4"/>
          <p:cNvPicPr>
            <a:picLocks noGrp="1" noChangeAspect="1"/>
          </p:cNvPicPr>
          <p:nvPr>
            <p:ph idx="1"/>
          </p:nvPr>
        </p:nvPicPr>
        <p:blipFill rotWithShape="1">
          <a:blip r:embed="rId2"/>
          <a:srcRect l="8963"/>
          <a:stretch/>
        </p:blipFill>
        <p:spPr>
          <a:xfrm>
            <a:off x="2396718" y="2240936"/>
            <a:ext cx="6181066" cy="4283232"/>
          </a:xfrm>
        </p:spPr>
      </p:pic>
    </p:spTree>
    <p:extLst>
      <p:ext uri="{BB962C8B-B14F-4D97-AF65-F5344CB8AC3E}">
        <p14:creationId xmlns:p14="http://schemas.microsoft.com/office/powerpoint/2010/main" val="194629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54442098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B50960F-F995-4C78-947F-4F34BAFBA087}"/>
                                            </p:graphicEl>
                                          </p:spTgt>
                                        </p:tgtEl>
                                        <p:attrNameLst>
                                          <p:attrName>style.visibility</p:attrName>
                                        </p:attrNameLst>
                                      </p:cBhvr>
                                      <p:to>
                                        <p:strVal val="visible"/>
                                      </p:to>
                                    </p:set>
                                    <p:animEffect transition="in" filter="fade">
                                      <p:cBhvr>
                                        <p:cTn id="7" dur="500"/>
                                        <p:tgtEl>
                                          <p:spTgt spid="3">
                                            <p:graphicEl>
                                              <a:dgm id="{6B50960F-F995-4C78-947F-4F34BAFBA08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55B085E9-A71D-4061-90A2-627C07B10E8A}"/>
                                            </p:graphicEl>
                                          </p:spTgt>
                                        </p:tgtEl>
                                        <p:attrNameLst>
                                          <p:attrName>style.visibility</p:attrName>
                                        </p:attrNameLst>
                                      </p:cBhvr>
                                      <p:to>
                                        <p:strVal val="visible"/>
                                      </p:to>
                                    </p:set>
                                    <p:animEffect transition="in" filter="fade">
                                      <p:cBhvr>
                                        <p:cTn id="12" dur="500"/>
                                        <p:tgtEl>
                                          <p:spTgt spid="3">
                                            <p:graphicEl>
                                              <a:dgm id="{55B085E9-A71D-4061-90A2-627C07B10E8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05AD90B4-ADA4-44F8-81E9-0E534C81BB67}"/>
                                            </p:graphicEl>
                                          </p:spTgt>
                                        </p:tgtEl>
                                        <p:attrNameLst>
                                          <p:attrName>style.visibility</p:attrName>
                                        </p:attrNameLst>
                                      </p:cBhvr>
                                      <p:to>
                                        <p:strVal val="visible"/>
                                      </p:to>
                                    </p:set>
                                    <p:animEffect transition="in" filter="fade">
                                      <p:cBhvr>
                                        <p:cTn id="17" dur="500"/>
                                        <p:tgtEl>
                                          <p:spTgt spid="3">
                                            <p:graphicEl>
                                              <a:dgm id="{05AD90B4-ADA4-44F8-81E9-0E534C81BB6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158E339-3B44-41F6-ADB4-1274D24A9FF3}"/>
                                            </p:graphicEl>
                                          </p:spTgt>
                                        </p:tgtEl>
                                        <p:attrNameLst>
                                          <p:attrName>style.visibility</p:attrName>
                                        </p:attrNameLst>
                                      </p:cBhvr>
                                      <p:to>
                                        <p:strVal val="visible"/>
                                      </p:to>
                                    </p:set>
                                    <p:animEffect transition="in" filter="fade">
                                      <p:cBhvr>
                                        <p:cTn id="22" dur="500"/>
                                        <p:tgtEl>
                                          <p:spTgt spid="3">
                                            <p:graphicEl>
                                              <a:dgm id="{3158E339-3B44-41F6-ADB4-1274D24A9FF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7A9F08FF-80CB-4C9D-A812-69A686B9699E}"/>
                                            </p:graphicEl>
                                          </p:spTgt>
                                        </p:tgtEl>
                                        <p:attrNameLst>
                                          <p:attrName>style.visibility</p:attrName>
                                        </p:attrNameLst>
                                      </p:cBhvr>
                                      <p:to>
                                        <p:strVal val="visible"/>
                                      </p:to>
                                    </p:set>
                                    <p:animEffect transition="in" filter="fade">
                                      <p:cBhvr>
                                        <p:cTn id="27" dur="500"/>
                                        <p:tgtEl>
                                          <p:spTgt spid="3">
                                            <p:graphicEl>
                                              <a:dgm id="{7A9F08FF-80CB-4C9D-A812-69A686B969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pic>
        <p:nvPicPr>
          <p:cNvPr id="2" name="Resim 1"/>
          <p:cNvPicPr>
            <a:picLocks noChangeAspect="1"/>
          </p:cNvPicPr>
          <p:nvPr/>
        </p:nvPicPr>
        <p:blipFill rotWithShape="1">
          <a:blip r:embed="rId2"/>
          <a:srcRect l="8192"/>
          <a:stretch/>
        </p:blipFill>
        <p:spPr>
          <a:xfrm>
            <a:off x="2484505" y="2187093"/>
            <a:ext cx="6005492" cy="4411910"/>
          </a:xfrm>
          <a:prstGeom prst="rect">
            <a:avLst/>
          </a:prstGeom>
        </p:spPr>
      </p:pic>
    </p:spTree>
    <p:extLst>
      <p:ext uri="{BB962C8B-B14F-4D97-AF65-F5344CB8AC3E}">
        <p14:creationId xmlns:p14="http://schemas.microsoft.com/office/powerpoint/2010/main" val="334075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88774315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317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5CD4003-1B5B-4D25-8D8E-B280B12D1EAB}"/>
                                            </p:graphicEl>
                                          </p:spTgt>
                                        </p:tgtEl>
                                        <p:attrNameLst>
                                          <p:attrName>style.visibility</p:attrName>
                                        </p:attrNameLst>
                                      </p:cBhvr>
                                      <p:to>
                                        <p:strVal val="visible"/>
                                      </p:to>
                                    </p:set>
                                    <p:animEffect transition="in" filter="fade">
                                      <p:cBhvr>
                                        <p:cTn id="7" dur="500"/>
                                        <p:tgtEl>
                                          <p:spTgt spid="3">
                                            <p:graphicEl>
                                              <a:dgm id="{65CD4003-1B5B-4D25-8D8E-B280B12D1E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D41537E-694C-49FC-9818-83704033BD96}"/>
                                            </p:graphicEl>
                                          </p:spTgt>
                                        </p:tgtEl>
                                        <p:attrNameLst>
                                          <p:attrName>style.visibility</p:attrName>
                                        </p:attrNameLst>
                                      </p:cBhvr>
                                      <p:to>
                                        <p:strVal val="visible"/>
                                      </p:to>
                                    </p:set>
                                    <p:animEffect transition="in" filter="fade">
                                      <p:cBhvr>
                                        <p:cTn id="12" dur="500"/>
                                        <p:tgtEl>
                                          <p:spTgt spid="3">
                                            <p:graphicEl>
                                              <a:dgm id="{9D41537E-694C-49FC-9818-83704033BD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Termosfer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Bu tabakadaki gazlar ultraviyole ışınlarının etkisiyle iyonlara ayrılmıştır.</a:t>
            </a:r>
          </a:p>
          <a:p>
            <a:r>
              <a:rPr lang="tr-TR" dirty="0"/>
              <a:t>İyonlaşma sırasında açığa çıkan enerji sayesinde sıcaklığı yükselmiştir.</a:t>
            </a:r>
          </a:p>
          <a:p>
            <a:r>
              <a:rPr lang="tr-TR" dirty="0"/>
              <a:t>Bundan dolayı radyo dalgaları, haberleşme sinyalleri bu tabakadan yansır.</a:t>
            </a:r>
          </a:p>
          <a:p>
            <a:r>
              <a:rPr lang="tr-TR" dirty="0"/>
              <a:t>Meteorlar bu katmanda parçalanır.</a:t>
            </a:r>
          </a:p>
          <a:p>
            <a:r>
              <a:rPr lang="tr-TR" dirty="0"/>
              <a:t>Kutup ışığı(</a:t>
            </a:r>
            <a:r>
              <a:rPr lang="tr-TR" dirty="0" err="1"/>
              <a:t>auora</a:t>
            </a:r>
            <a:r>
              <a:rPr lang="tr-TR" dirty="0"/>
              <a:t>) bu katmanda meydana gelir.	</a:t>
            </a:r>
          </a:p>
        </p:txBody>
      </p:sp>
    </p:spTree>
    <p:extLst>
      <p:ext uri="{BB962C8B-B14F-4D97-AF65-F5344CB8AC3E}">
        <p14:creationId xmlns:p14="http://schemas.microsoft.com/office/powerpoint/2010/main" val="36244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7583487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7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E82B1DC6-3A6B-4F04-A083-42500068F769}"/>
                                            </p:graphicEl>
                                          </p:spTgt>
                                        </p:tgtEl>
                                        <p:attrNameLst>
                                          <p:attrName>style.visibility</p:attrName>
                                        </p:attrNameLst>
                                      </p:cBhvr>
                                      <p:to>
                                        <p:strVal val="visible"/>
                                      </p:to>
                                    </p:set>
                                    <p:animEffect transition="in" filter="fade">
                                      <p:cBhvr>
                                        <p:cTn id="7" dur="500"/>
                                        <p:tgtEl>
                                          <p:spTgt spid="3">
                                            <p:graphicEl>
                                              <a:dgm id="{E82B1DC6-3A6B-4F04-A083-42500068F76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077B855-5609-4514-988B-2B287B3B2D2E}"/>
                                            </p:graphicEl>
                                          </p:spTgt>
                                        </p:tgtEl>
                                        <p:attrNameLst>
                                          <p:attrName>style.visibility</p:attrName>
                                        </p:attrNameLst>
                                      </p:cBhvr>
                                      <p:to>
                                        <p:strVal val="visible"/>
                                      </p:to>
                                    </p:set>
                                    <p:animEffect transition="in" filter="fade">
                                      <p:cBhvr>
                                        <p:cTn id="12" dur="500"/>
                                        <p:tgtEl>
                                          <p:spTgt spid="3">
                                            <p:graphicEl>
                                              <a:dgm id="{D077B855-5609-4514-988B-2B287B3B2D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FD5F364-EDB6-4A1F-8B11-894CB0CBCEA3}"/>
                                            </p:graphicEl>
                                          </p:spTgt>
                                        </p:tgtEl>
                                        <p:attrNameLst>
                                          <p:attrName>style.visibility</p:attrName>
                                        </p:attrNameLst>
                                      </p:cBhvr>
                                      <p:to>
                                        <p:strVal val="visible"/>
                                      </p:to>
                                    </p:set>
                                    <p:animEffect transition="in" filter="fade">
                                      <p:cBhvr>
                                        <p:cTn id="17" dur="500"/>
                                        <p:tgtEl>
                                          <p:spTgt spid="3">
                                            <p:graphicEl>
                                              <a:dgm id="{9FD5F364-EDB6-4A1F-8B11-894CB0CBCEA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84706A04-9D8E-43D4-8C61-F2FAA0F80F8F}"/>
                                            </p:graphicEl>
                                          </p:spTgt>
                                        </p:tgtEl>
                                        <p:attrNameLst>
                                          <p:attrName>style.visibility</p:attrName>
                                        </p:attrNameLst>
                                      </p:cBhvr>
                                      <p:to>
                                        <p:strVal val="visible"/>
                                      </p:to>
                                    </p:set>
                                    <p:animEffect transition="in" filter="fade">
                                      <p:cBhvr>
                                        <p:cTn id="22" dur="500"/>
                                        <p:tgtEl>
                                          <p:spTgt spid="3">
                                            <p:graphicEl>
                                              <a:dgm id="{84706A04-9D8E-43D4-8C61-F2FAA0F80F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3830540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525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4F051CE8-C221-4892-A148-527D30B7D22B}"/>
                                            </p:graphicEl>
                                          </p:spTgt>
                                        </p:tgtEl>
                                        <p:attrNameLst>
                                          <p:attrName>style.visibility</p:attrName>
                                        </p:attrNameLst>
                                      </p:cBhvr>
                                      <p:to>
                                        <p:strVal val="visible"/>
                                      </p:to>
                                    </p:set>
                                    <p:animEffect transition="in" filter="fade">
                                      <p:cBhvr>
                                        <p:cTn id="12" dur="500"/>
                                        <p:tgtEl>
                                          <p:spTgt spid="3">
                                            <p:graphicEl>
                                              <a:dgm id="{4F051CE8-C221-4892-A148-527D30B7D22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39BDEA6-E3C9-470A-BFA4-C94F438B8824}"/>
                                            </p:graphicEl>
                                          </p:spTgt>
                                        </p:tgtEl>
                                        <p:attrNameLst>
                                          <p:attrName>style.visibility</p:attrName>
                                        </p:attrNameLst>
                                      </p:cBhvr>
                                      <p:to>
                                        <p:strVal val="visible"/>
                                      </p:to>
                                    </p:set>
                                    <p:animEffect transition="in" filter="fade">
                                      <p:cBhvr>
                                        <p:cTn id="17" dur="500"/>
                                        <p:tgtEl>
                                          <p:spTgt spid="3">
                                            <p:graphicEl>
                                              <a:dgm id="{B39BDEA6-E3C9-470A-BFA4-C94F438B88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pic>
        <p:nvPicPr>
          <p:cNvPr id="4" name="İçerik Yer Tutucusu 3"/>
          <p:cNvPicPr>
            <a:picLocks noGrp="1" noChangeAspect="1"/>
          </p:cNvPicPr>
          <p:nvPr>
            <p:ph idx="1"/>
          </p:nvPr>
        </p:nvPicPr>
        <p:blipFill rotWithShape="1">
          <a:blip r:embed="rId2"/>
          <a:srcRect l="8624"/>
          <a:stretch/>
        </p:blipFill>
        <p:spPr>
          <a:xfrm>
            <a:off x="2705942" y="2224505"/>
            <a:ext cx="5562618" cy="4004739"/>
          </a:xfrm>
        </p:spPr>
      </p:pic>
    </p:spTree>
    <p:extLst>
      <p:ext uri="{BB962C8B-B14F-4D97-AF65-F5344CB8AC3E}">
        <p14:creationId xmlns:p14="http://schemas.microsoft.com/office/powerpoint/2010/main" val="35066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09292814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991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57797AF-7395-4EFC-8EFB-87D21A1A2437}"/>
                                            </p:graphicEl>
                                          </p:spTgt>
                                        </p:tgtEl>
                                        <p:attrNameLst>
                                          <p:attrName>style.visibility</p:attrName>
                                        </p:attrNameLst>
                                      </p:cBhvr>
                                      <p:to>
                                        <p:strVal val="visible"/>
                                      </p:to>
                                    </p:set>
                                    <p:animEffect transition="in" filter="fade">
                                      <p:cBhvr>
                                        <p:cTn id="12" dur="500"/>
                                        <p:tgtEl>
                                          <p:spTgt spid="3">
                                            <p:graphicEl>
                                              <a:dgm id="{357797AF-7395-4EFC-8EFB-87D21A1A243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DAE0AE6-157F-4A80-9F99-1BD3046952BE}"/>
                                            </p:graphicEl>
                                          </p:spTgt>
                                        </p:tgtEl>
                                        <p:attrNameLst>
                                          <p:attrName>style.visibility</p:attrName>
                                        </p:attrNameLst>
                                      </p:cBhvr>
                                      <p:to>
                                        <p:strVal val="visible"/>
                                      </p:to>
                                    </p:set>
                                    <p:animEffect transition="in" filter="fade">
                                      <p:cBhvr>
                                        <p:cTn id="17" dur="500"/>
                                        <p:tgtEl>
                                          <p:spTgt spid="3">
                                            <p:graphicEl>
                                              <a:dgm id="{5DAE0AE6-157F-4A80-9F99-1BD3046952B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4472A77-704D-44C7-9551-4D63060B6559}"/>
                                            </p:graphicEl>
                                          </p:spTgt>
                                        </p:tgtEl>
                                        <p:attrNameLst>
                                          <p:attrName>style.visibility</p:attrName>
                                        </p:attrNameLst>
                                      </p:cBhvr>
                                      <p:to>
                                        <p:strVal val="visible"/>
                                      </p:to>
                                    </p:set>
                                    <p:animEffect transition="in" filter="fade">
                                      <p:cBhvr>
                                        <p:cTn id="22" dur="500"/>
                                        <p:tgtEl>
                                          <p:spTgt spid="3">
                                            <p:graphicEl>
                                              <a:dgm id="{64472A77-704D-44C7-9551-4D63060B65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6206717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1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CA52B66-C3E0-4F83-98BA-9879AC8453E5}"/>
                                            </p:graphicEl>
                                          </p:spTgt>
                                        </p:tgtEl>
                                        <p:attrNameLst>
                                          <p:attrName>style.visibility</p:attrName>
                                        </p:attrNameLst>
                                      </p:cBhvr>
                                      <p:to>
                                        <p:strVal val="visible"/>
                                      </p:to>
                                    </p:set>
                                    <p:animEffect transition="in" filter="fade">
                                      <p:cBhvr>
                                        <p:cTn id="7" dur="500"/>
                                        <p:tgtEl>
                                          <p:spTgt spid="3">
                                            <p:graphicEl>
                                              <a:dgm id="{FCA52B66-C3E0-4F83-98BA-9879AC8453E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FBFAA09-9F70-48F6-B1E6-EAC37DA7E2CB}"/>
                                            </p:graphicEl>
                                          </p:spTgt>
                                        </p:tgtEl>
                                        <p:attrNameLst>
                                          <p:attrName>style.visibility</p:attrName>
                                        </p:attrNameLst>
                                      </p:cBhvr>
                                      <p:to>
                                        <p:strVal val="visible"/>
                                      </p:to>
                                    </p:set>
                                    <p:animEffect transition="in" filter="fade">
                                      <p:cBhvr>
                                        <p:cTn id="12" dur="500"/>
                                        <p:tgtEl>
                                          <p:spTgt spid="3">
                                            <p:graphicEl>
                                              <a:dgm id="{BFBFAA09-9F70-48F6-B1E6-EAC37DA7E2C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E182685B-2652-42E3-B3C9-EFDB41EFDC08}"/>
                                            </p:graphicEl>
                                          </p:spTgt>
                                        </p:tgtEl>
                                        <p:attrNameLst>
                                          <p:attrName>style.visibility</p:attrName>
                                        </p:attrNameLst>
                                      </p:cBhvr>
                                      <p:to>
                                        <p:strVal val="visible"/>
                                      </p:to>
                                    </p:set>
                                    <p:animEffect transition="in" filter="fade">
                                      <p:cBhvr>
                                        <p:cTn id="17" dur="500"/>
                                        <p:tgtEl>
                                          <p:spTgt spid="3">
                                            <p:graphicEl>
                                              <a:dgm id="{E182685B-2652-42E3-B3C9-EFDB41EFDC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91042319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363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A200EB8-3DA6-4F76-B6AD-FC239E36D631}"/>
                                            </p:graphicEl>
                                          </p:spTgt>
                                        </p:tgtEl>
                                        <p:attrNameLst>
                                          <p:attrName>style.visibility</p:attrName>
                                        </p:attrNameLst>
                                      </p:cBhvr>
                                      <p:to>
                                        <p:strVal val="visible"/>
                                      </p:to>
                                    </p:set>
                                    <p:animEffect transition="in" filter="fade">
                                      <p:cBhvr>
                                        <p:cTn id="7" dur="500"/>
                                        <p:tgtEl>
                                          <p:spTgt spid="3">
                                            <p:graphicEl>
                                              <a:dgm id="{FA200EB8-3DA6-4F76-B6AD-FC239E36D6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180E230-BA36-408B-92B8-7F20AC04629C}"/>
                                            </p:graphicEl>
                                          </p:spTgt>
                                        </p:tgtEl>
                                        <p:attrNameLst>
                                          <p:attrName>style.visibility</p:attrName>
                                        </p:attrNameLst>
                                      </p:cBhvr>
                                      <p:to>
                                        <p:strVal val="visible"/>
                                      </p:to>
                                    </p:set>
                                    <p:animEffect transition="in" filter="fade">
                                      <p:cBhvr>
                                        <p:cTn id="12" dur="500"/>
                                        <p:tgtEl>
                                          <p:spTgt spid="3">
                                            <p:graphicEl>
                                              <a:dgm id="{1180E230-BA36-408B-92B8-7F20AC04629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CC28B9F-22A7-488C-BFA9-192170151579}"/>
                                            </p:graphicEl>
                                          </p:spTgt>
                                        </p:tgtEl>
                                        <p:attrNameLst>
                                          <p:attrName>style.visibility</p:attrName>
                                        </p:attrNameLst>
                                      </p:cBhvr>
                                      <p:to>
                                        <p:strVal val="visible"/>
                                      </p:to>
                                    </p:set>
                                    <p:animEffect transition="in" filter="fade">
                                      <p:cBhvr>
                                        <p:cTn id="17" dur="500"/>
                                        <p:tgtEl>
                                          <p:spTgt spid="3">
                                            <p:graphicEl>
                                              <a:dgm id="{9CC28B9F-22A7-488C-BFA9-19217015157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A942FC8C-D04C-408C-8C96-361CAD3BAD38}"/>
                                            </p:graphicEl>
                                          </p:spTgt>
                                        </p:tgtEl>
                                        <p:attrNameLst>
                                          <p:attrName>style.visibility</p:attrName>
                                        </p:attrNameLst>
                                      </p:cBhvr>
                                      <p:to>
                                        <p:strVal val="visible"/>
                                      </p:to>
                                    </p:set>
                                    <p:animEffect transition="in" filter="fade">
                                      <p:cBhvr>
                                        <p:cTn id="22" dur="500"/>
                                        <p:tgtEl>
                                          <p:spTgt spid="3">
                                            <p:graphicEl>
                                              <a:dgm id="{A942FC8C-D04C-408C-8C96-361CAD3BAD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48704328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591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A0A0466-B0C9-40B1-811F-35181014DFC5}"/>
                                            </p:graphicEl>
                                          </p:spTgt>
                                        </p:tgtEl>
                                        <p:attrNameLst>
                                          <p:attrName>style.visibility</p:attrName>
                                        </p:attrNameLst>
                                      </p:cBhvr>
                                      <p:to>
                                        <p:strVal val="visible"/>
                                      </p:to>
                                    </p:set>
                                    <p:animEffect transition="in" filter="fade">
                                      <p:cBhvr>
                                        <p:cTn id="12" dur="500"/>
                                        <p:tgtEl>
                                          <p:spTgt spid="3">
                                            <p:graphicEl>
                                              <a:dgm id="{DA0A0466-B0C9-40B1-811F-35181014DFC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C238B57-8FFE-46E9-BCE9-2284C7EE7D30}"/>
                                            </p:graphicEl>
                                          </p:spTgt>
                                        </p:tgtEl>
                                        <p:attrNameLst>
                                          <p:attrName>style.visibility</p:attrName>
                                        </p:attrNameLst>
                                      </p:cBhvr>
                                      <p:to>
                                        <p:strVal val="visible"/>
                                      </p:to>
                                    </p:set>
                                    <p:animEffect transition="in" filter="fade">
                                      <p:cBhvr>
                                        <p:cTn id="17" dur="500"/>
                                        <p:tgtEl>
                                          <p:spTgt spid="3">
                                            <p:graphicEl>
                                              <a:dgm id="{2C238B57-8FFE-46E9-BCE9-2284C7EE7D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D27B456B-2E4E-4DA0-A2B3-6C7B727E97DD}"/>
                                            </p:graphicEl>
                                          </p:spTgt>
                                        </p:tgtEl>
                                        <p:attrNameLst>
                                          <p:attrName>style.visibility</p:attrName>
                                        </p:attrNameLst>
                                      </p:cBhvr>
                                      <p:to>
                                        <p:strVal val="visible"/>
                                      </p:to>
                                    </p:set>
                                    <p:animEffect transition="in" filter="fade">
                                      <p:cBhvr>
                                        <p:cTn id="22" dur="500"/>
                                        <p:tgtEl>
                                          <p:spTgt spid="3">
                                            <p:graphicEl>
                                              <a:dgm id="{D27B456B-2E4E-4DA0-A2B3-6C7B727E97D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pic>
        <p:nvPicPr>
          <p:cNvPr id="2" name="Resim 1"/>
          <p:cNvPicPr>
            <a:picLocks noChangeAspect="1"/>
          </p:cNvPicPr>
          <p:nvPr/>
        </p:nvPicPr>
        <p:blipFill>
          <a:blip r:embed="rId2"/>
          <a:stretch>
            <a:fillRect/>
          </a:stretch>
        </p:blipFill>
        <p:spPr>
          <a:xfrm>
            <a:off x="1573728" y="2189997"/>
            <a:ext cx="7827045" cy="4387265"/>
          </a:xfrm>
          <a:prstGeom prst="rect">
            <a:avLst/>
          </a:prstGeom>
        </p:spPr>
      </p:pic>
    </p:spTree>
    <p:extLst>
      <p:ext uri="{BB962C8B-B14F-4D97-AF65-F5344CB8AC3E}">
        <p14:creationId xmlns:p14="http://schemas.microsoft.com/office/powerpoint/2010/main" val="16752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559580105"/>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3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B12E5EC-0D7B-4A0E-98DA-1BF1139479E7}"/>
                                            </p:graphicEl>
                                          </p:spTgt>
                                        </p:tgtEl>
                                        <p:attrNameLst>
                                          <p:attrName>style.visibility</p:attrName>
                                        </p:attrNameLst>
                                      </p:cBhvr>
                                      <p:to>
                                        <p:strVal val="visible"/>
                                      </p:to>
                                    </p:set>
                                    <p:animEffect transition="in" filter="fade">
                                      <p:cBhvr>
                                        <p:cTn id="12" dur="500"/>
                                        <p:tgtEl>
                                          <p:spTgt spid="3">
                                            <p:graphicEl>
                                              <a:dgm id="{FB12E5EC-0D7B-4A0E-98DA-1BF1139479E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32C5DC1-7E38-4239-8326-C8637BC9F41B}"/>
                                            </p:graphicEl>
                                          </p:spTgt>
                                        </p:tgtEl>
                                        <p:attrNameLst>
                                          <p:attrName>style.visibility</p:attrName>
                                        </p:attrNameLst>
                                      </p:cBhvr>
                                      <p:to>
                                        <p:strVal val="visible"/>
                                      </p:to>
                                    </p:set>
                                    <p:animEffect transition="in" filter="fade">
                                      <p:cBhvr>
                                        <p:cTn id="17" dur="500"/>
                                        <p:tgtEl>
                                          <p:spTgt spid="3">
                                            <p:graphicEl>
                                              <a:dgm id="{932C5DC1-7E38-4239-8326-C8637BC9F4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1351679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4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FFEB5D9-0C22-4526-AA4F-77E360C686F5}"/>
                                            </p:graphicEl>
                                          </p:spTgt>
                                        </p:tgtEl>
                                        <p:attrNameLst>
                                          <p:attrName>style.visibility</p:attrName>
                                        </p:attrNameLst>
                                      </p:cBhvr>
                                      <p:to>
                                        <p:strVal val="visible"/>
                                      </p:to>
                                    </p:set>
                                    <p:animEffect transition="in" filter="fade">
                                      <p:cBhvr>
                                        <p:cTn id="12" dur="500"/>
                                        <p:tgtEl>
                                          <p:spTgt spid="3">
                                            <p:graphicEl>
                                              <a:dgm id="{BFFEB5D9-0C22-4526-AA4F-77E360C686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Eğer Dünyada Atmosfer Olmasaydı</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680321" y="23368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Meteorlar Dünya yüzeyine çarparlardı.</a:t>
            </a:r>
          </a:p>
          <a:p>
            <a:r>
              <a:rPr lang="tr-TR" dirty="0"/>
              <a:t>Güneş alan yerler aydınlık, almayan yerler tam karanlık olurdu.</a:t>
            </a:r>
          </a:p>
          <a:p>
            <a:r>
              <a:rPr lang="tr-TR" dirty="0"/>
              <a:t>Hava olayları görülmezdi.</a:t>
            </a:r>
          </a:p>
          <a:p>
            <a:r>
              <a:rPr lang="tr-TR" dirty="0"/>
              <a:t>Güneş’in zararlı ışınları yeryüzüne ulaşırdı.</a:t>
            </a:r>
          </a:p>
          <a:p>
            <a:r>
              <a:rPr lang="tr-TR" dirty="0"/>
              <a:t>Gündüzler çok sıcak, geceler çok soğuk olurdu.</a:t>
            </a:r>
          </a:p>
          <a:p>
            <a:r>
              <a:rPr lang="tr-TR" dirty="0"/>
              <a:t>Işık, ses ve sıcaklık iletilemezdi.</a:t>
            </a:r>
          </a:p>
          <a:p>
            <a:r>
              <a:rPr lang="tr-TR" dirty="0"/>
              <a:t>Canlı yaşayamazdı.</a:t>
            </a:r>
          </a:p>
        </p:txBody>
      </p:sp>
    </p:spTree>
    <p:extLst>
      <p:ext uri="{BB962C8B-B14F-4D97-AF65-F5344CB8AC3E}">
        <p14:creationId xmlns:p14="http://schemas.microsoft.com/office/powerpoint/2010/main" val="39251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 calcmode="lin" valueType="num">
                                      <p:cBhvr additive="base">
                                        <p:cTn id="37"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 calcmode="lin" valueType="num">
                                      <p:cBhvr additive="base">
                                        <p:cTn id="4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607811861"/>
              </p:ext>
            </p:extLst>
          </p:nvPr>
        </p:nvGraphicFramePr>
        <p:xfrm>
          <a:off x="680282" y="225659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30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8B4CC403-4EC2-4E22-8D28-B470008654DE}"/>
                                            </p:graphicEl>
                                          </p:spTgt>
                                        </p:tgtEl>
                                        <p:attrNameLst>
                                          <p:attrName>style.visibility</p:attrName>
                                        </p:attrNameLst>
                                      </p:cBhvr>
                                      <p:to>
                                        <p:strVal val="visible"/>
                                      </p:to>
                                    </p:set>
                                    <p:animEffect transition="in" filter="fade">
                                      <p:cBhvr>
                                        <p:cTn id="7" dur="500"/>
                                        <p:tgtEl>
                                          <p:spTgt spid="3">
                                            <p:graphicEl>
                                              <a:dgm id="{8B4CC403-4EC2-4E22-8D28-B470008654D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pic>
        <p:nvPicPr>
          <p:cNvPr id="4" name="Resim 3"/>
          <p:cNvPicPr>
            <a:picLocks noChangeAspect="1"/>
          </p:cNvPicPr>
          <p:nvPr/>
        </p:nvPicPr>
        <p:blipFill rotWithShape="1">
          <a:blip r:embed="rId2"/>
          <a:srcRect l="10482"/>
          <a:stretch/>
        </p:blipFill>
        <p:spPr>
          <a:xfrm>
            <a:off x="2234447" y="2106882"/>
            <a:ext cx="6505608" cy="4534550"/>
          </a:xfrm>
          <a:prstGeom prst="rect">
            <a:avLst/>
          </a:prstGeom>
        </p:spPr>
      </p:pic>
    </p:spTree>
    <p:extLst>
      <p:ext uri="{BB962C8B-B14F-4D97-AF65-F5344CB8AC3E}">
        <p14:creationId xmlns:p14="http://schemas.microsoft.com/office/powerpoint/2010/main" val="410490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286440690"/>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65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D6D24F0-62A2-4BD9-8679-5E6D4233F619}"/>
                                            </p:graphicEl>
                                          </p:spTgt>
                                        </p:tgtEl>
                                        <p:attrNameLst>
                                          <p:attrName>style.visibility</p:attrName>
                                        </p:attrNameLst>
                                      </p:cBhvr>
                                      <p:to>
                                        <p:strVal val="visible"/>
                                      </p:to>
                                    </p:set>
                                    <p:animEffect transition="in" filter="fade">
                                      <p:cBhvr>
                                        <p:cTn id="7" dur="500"/>
                                        <p:tgtEl>
                                          <p:spTgt spid="3">
                                            <p:graphicEl>
                                              <a:dgm id="{CD6D24F0-62A2-4BD9-8679-5E6D4233F6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04C1B83-4647-4BF0-98BD-5701BED22C3B}"/>
                                            </p:graphicEl>
                                          </p:spTgt>
                                        </p:tgtEl>
                                        <p:attrNameLst>
                                          <p:attrName>style.visibility</p:attrName>
                                        </p:attrNameLst>
                                      </p:cBhvr>
                                      <p:to>
                                        <p:strVal val="visible"/>
                                      </p:to>
                                    </p:set>
                                    <p:animEffect transition="in" filter="fade">
                                      <p:cBhvr>
                                        <p:cTn id="12" dur="500"/>
                                        <p:tgtEl>
                                          <p:spTgt spid="3">
                                            <p:graphicEl>
                                              <a:dgm id="{B04C1B83-4647-4BF0-98BD-5701BED22C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00150337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1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5B76716-EB76-430B-BB86-D81171669024}"/>
                                            </p:graphicEl>
                                          </p:spTgt>
                                        </p:tgtEl>
                                        <p:attrNameLst>
                                          <p:attrName>style.visibility</p:attrName>
                                        </p:attrNameLst>
                                      </p:cBhvr>
                                      <p:to>
                                        <p:strVal val="visible"/>
                                      </p:to>
                                    </p:set>
                                    <p:animEffect transition="in" filter="fade">
                                      <p:cBhvr>
                                        <p:cTn id="7" dur="500"/>
                                        <p:tgtEl>
                                          <p:spTgt spid="3">
                                            <p:graphicEl>
                                              <a:dgm id="{B5B76716-EB76-430B-BB86-D811716690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821B57D-3BEE-4714-AB74-E94C1190F20B}"/>
                                            </p:graphicEl>
                                          </p:spTgt>
                                        </p:tgtEl>
                                        <p:attrNameLst>
                                          <p:attrName>style.visibility</p:attrName>
                                        </p:attrNameLst>
                                      </p:cBhvr>
                                      <p:to>
                                        <p:strVal val="visible"/>
                                      </p:to>
                                    </p:set>
                                    <p:animEffect transition="in" filter="fade">
                                      <p:cBhvr>
                                        <p:cTn id="12" dur="500"/>
                                        <p:tgtEl>
                                          <p:spTgt spid="3">
                                            <p:graphicEl>
                                              <a:dgm id="{2821B57D-3BEE-4714-AB74-E94C1190F20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DE1D792C-2429-40A0-B336-9268F551A036}"/>
                                            </p:graphicEl>
                                          </p:spTgt>
                                        </p:tgtEl>
                                        <p:attrNameLst>
                                          <p:attrName>style.visibility</p:attrName>
                                        </p:attrNameLst>
                                      </p:cBhvr>
                                      <p:to>
                                        <p:strVal val="visible"/>
                                      </p:to>
                                    </p:set>
                                    <p:animEffect transition="in" filter="fade">
                                      <p:cBhvr>
                                        <p:cTn id="17" dur="500"/>
                                        <p:tgtEl>
                                          <p:spTgt spid="3">
                                            <p:graphicEl>
                                              <a:dgm id="{DE1D792C-2429-40A0-B336-9268F551A03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20B14BDE-CCA5-4F68-B26B-57AED4D902B2}"/>
                                            </p:graphicEl>
                                          </p:spTgt>
                                        </p:tgtEl>
                                        <p:attrNameLst>
                                          <p:attrName>style.visibility</p:attrName>
                                        </p:attrNameLst>
                                      </p:cBhvr>
                                      <p:to>
                                        <p:strVal val="visible"/>
                                      </p:to>
                                    </p:set>
                                    <p:animEffect transition="in" filter="fade">
                                      <p:cBhvr>
                                        <p:cTn id="22" dur="500"/>
                                        <p:tgtEl>
                                          <p:spTgt spid="3">
                                            <p:graphicEl>
                                              <a:dgm id="{20B14BDE-CCA5-4F68-B26B-57AED4D902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25003048"/>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3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4F3BA98-131A-4CAD-B636-85AB880CF701}"/>
                                            </p:graphicEl>
                                          </p:spTgt>
                                        </p:tgtEl>
                                        <p:attrNameLst>
                                          <p:attrName>style.visibility</p:attrName>
                                        </p:attrNameLst>
                                      </p:cBhvr>
                                      <p:to>
                                        <p:strVal val="visible"/>
                                      </p:to>
                                    </p:set>
                                    <p:animEffect transition="in" filter="fade">
                                      <p:cBhvr>
                                        <p:cTn id="7" dur="500"/>
                                        <p:tgtEl>
                                          <p:spTgt spid="3">
                                            <p:graphicEl>
                                              <a:dgm id="{D4F3BA98-131A-4CAD-B636-85AB880CF7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2614B8B-A3E2-4524-A6FF-FE8D69988F3A}"/>
                                            </p:graphicEl>
                                          </p:spTgt>
                                        </p:tgtEl>
                                        <p:attrNameLst>
                                          <p:attrName>style.visibility</p:attrName>
                                        </p:attrNameLst>
                                      </p:cBhvr>
                                      <p:to>
                                        <p:strVal val="visible"/>
                                      </p:to>
                                    </p:set>
                                    <p:animEffect transition="in" filter="fade">
                                      <p:cBhvr>
                                        <p:cTn id="12" dur="500"/>
                                        <p:tgtEl>
                                          <p:spTgt spid="3">
                                            <p:graphicEl>
                                              <a:dgm id="{F2614B8B-A3E2-4524-A6FF-FE8D69988F3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pic>
        <p:nvPicPr>
          <p:cNvPr id="2" name="Resim 1"/>
          <p:cNvPicPr>
            <a:picLocks noChangeAspect="1"/>
          </p:cNvPicPr>
          <p:nvPr/>
        </p:nvPicPr>
        <p:blipFill>
          <a:blip r:embed="rId2"/>
          <a:stretch>
            <a:fillRect/>
          </a:stretch>
        </p:blipFill>
        <p:spPr>
          <a:xfrm>
            <a:off x="1063139" y="2153150"/>
            <a:ext cx="8848224" cy="4424112"/>
          </a:xfrm>
          <a:prstGeom prst="rect">
            <a:avLst/>
          </a:prstGeom>
        </p:spPr>
      </p:pic>
    </p:spTree>
    <p:extLst>
      <p:ext uri="{BB962C8B-B14F-4D97-AF65-F5344CB8AC3E}">
        <p14:creationId xmlns:p14="http://schemas.microsoft.com/office/powerpoint/2010/main" val="30506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72845509"/>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96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4F3BA98-131A-4CAD-B636-85AB880CF701}"/>
                                            </p:graphicEl>
                                          </p:spTgt>
                                        </p:tgtEl>
                                        <p:attrNameLst>
                                          <p:attrName>style.visibility</p:attrName>
                                        </p:attrNameLst>
                                      </p:cBhvr>
                                      <p:to>
                                        <p:strVal val="visible"/>
                                      </p:to>
                                    </p:set>
                                    <p:animEffect transition="in" filter="fade">
                                      <p:cBhvr>
                                        <p:cTn id="7" dur="500"/>
                                        <p:tgtEl>
                                          <p:spTgt spid="3">
                                            <p:graphicEl>
                                              <a:dgm id="{D4F3BA98-131A-4CAD-B636-85AB880CF7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486F649-79C3-4583-BD9F-914849EE390E}"/>
                                            </p:graphicEl>
                                          </p:spTgt>
                                        </p:tgtEl>
                                        <p:attrNameLst>
                                          <p:attrName>style.visibility</p:attrName>
                                        </p:attrNameLst>
                                      </p:cBhvr>
                                      <p:to>
                                        <p:strVal val="visible"/>
                                      </p:to>
                                    </p:set>
                                    <p:animEffect transition="in" filter="fade">
                                      <p:cBhvr>
                                        <p:cTn id="12" dur="500"/>
                                        <p:tgtEl>
                                          <p:spTgt spid="3">
                                            <p:graphicEl>
                                              <a:dgm id="{2486F649-79C3-4583-BD9F-914849EE39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2036796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3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9FC3BD6-283C-46B5-9BFA-69DFC038BD1B}"/>
                                            </p:graphicEl>
                                          </p:spTgt>
                                        </p:tgtEl>
                                        <p:attrNameLst>
                                          <p:attrName>style.visibility</p:attrName>
                                        </p:attrNameLst>
                                      </p:cBhvr>
                                      <p:to>
                                        <p:strVal val="visible"/>
                                      </p:to>
                                    </p:set>
                                    <p:animEffect transition="in" filter="fade">
                                      <p:cBhvr>
                                        <p:cTn id="7" dur="500"/>
                                        <p:tgtEl>
                                          <p:spTgt spid="3">
                                            <p:graphicEl>
                                              <a:dgm id="{99FC3BD6-283C-46B5-9BFA-69DFC038BD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7F48867-A4DE-4705-AA2B-62DE036C04D7}"/>
                                            </p:graphicEl>
                                          </p:spTgt>
                                        </p:tgtEl>
                                        <p:attrNameLst>
                                          <p:attrName>style.visibility</p:attrName>
                                        </p:attrNameLst>
                                      </p:cBhvr>
                                      <p:to>
                                        <p:strVal val="visible"/>
                                      </p:to>
                                    </p:set>
                                    <p:animEffect transition="in" filter="fade">
                                      <p:cBhvr>
                                        <p:cTn id="12" dur="500"/>
                                        <p:tgtEl>
                                          <p:spTgt spid="3">
                                            <p:graphicEl>
                                              <a:dgm id="{27F48867-A4DE-4705-AA2B-62DE036C04D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19D86E2C-9327-43DA-881F-53E9B8B5FB8A}"/>
                                            </p:graphicEl>
                                          </p:spTgt>
                                        </p:tgtEl>
                                        <p:attrNameLst>
                                          <p:attrName>style.visibility</p:attrName>
                                        </p:attrNameLst>
                                      </p:cBhvr>
                                      <p:to>
                                        <p:strVal val="visible"/>
                                      </p:to>
                                    </p:set>
                                    <p:animEffect transition="in" filter="fade">
                                      <p:cBhvr>
                                        <p:cTn id="17" dur="500"/>
                                        <p:tgtEl>
                                          <p:spTgt spid="3">
                                            <p:graphicEl>
                                              <a:dgm id="{19D86E2C-9327-43DA-881F-53E9B8B5FB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4702508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17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9FC3BD6-283C-46B5-9BFA-69DFC038BD1B}"/>
                                            </p:graphicEl>
                                          </p:spTgt>
                                        </p:tgtEl>
                                        <p:attrNameLst>
                                          <p:attrName>style.visibility</p:attrName>
                                        </p:attrNameLst>
                                      </p:cBhvr>
                                      <p:to>
                                        <p:strVal val="visible"/>
                                      </p:to>
                                    </p:set>
                                    <p:animEffect transition="in" filter="fade">
                                      <p:cBhvr>
                                        <p:cTn id="7" dur="500"/>
                                        <p:tgtEl>
                                          <p:spTgt spid="3">
                                            <p:graphicEl>
                                              <a:dgm id="{99FC3BD6-283C-46B5-9BFA-69DFC038BD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2D0351B-1ED6-4778-9C84-8CDEDDA29F2E}"/>
                                            </p:graphicEl>
                                          </p:spTgt>
                                        </p:tgtEl>
                                        <p:attrNameLst>
                                          <p:attrName>style.visibility</p:attrName>
                                        </p:attrNameLst>
                                      </p:cBhvr>
                                      <p:to>
                                        <p:strVal val="visible"/>
                                      </p:to>
                                    </p:set>
                                    <p:animEffect transition="in" filter="fade">
                                      <p:cBhvr>
                                        <p:cTn id="12" dur="500"/>
                                        <p:tgtEl>
                                          <p:spTgt spid="3">
                                            <p:graphicEl>
                                              <a:dgm id="{D2D0351B-1ED6-4778-9C84-8CDEDDA29F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pic>
        <p:nvPicPr>
          <p:cNvPr id="3" name="Resim 2"/>
          <p:cNvPicPr>
            <a:picLocks noChangeAspect="1"/>
          </p:cNvPicPr>
          <p:nvPr/>
        </p:nvPicPr>
        <p:blipFill>
          <a:blip r:embed="rId2"/>
          <a:stretch>
            <a:fillRect/>
          </a:stretch>
        </p:blipFill>
        <p:spPr>
          <a:xfrm>
            <a:off x="1419766" y="2389271"/>
            <a:ext cx="8134969" cy="4155908"/>
          </a:xfrm>
          <a:prstGeom prst="rect">
            <a:avLst/>
          </a:prstGeom>
        </p:spPr>
      </p:pic>
    </p:spTree>
    <p:extLst>
      <p:ext uri="{BB962C8B-B14F-4D97-AF65-F5344CB8AC3E}">
        <p14:creationId xmlns:p14="http://schemas.microsoft.com/office/powerpoint/2010/main" val="22079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İklim Elemanları</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9570863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04792295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12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083FAFE0-6A49-4F85-92F6-955F6787DF36}"/>
                                            </p:graphicEl>
                                          </p:spTgt>
                                        </p:tgtEl>
                                        <p:attrNameLst>
                                          <p:attrName>style.visibility</p:attrName>
                                        </p:attrNameLst>
                                      </p:cBhvr>
                                      <p:to>
                                        <p:strVal val="visible"/>
                                      </p:to>
                                    </p:set>
                                    <p:animEffect transition="in" filter="fade">
                                      <p:cBhvr>
                                        <p:cTn id="7" dur="500"/>
                                        <p:tgtEl>
                                          <p:spTgt spid="3">
                                            <p:graphicEl>
                                              <a:dgm id="{083FAFE0-6A49-4F85-92F6-955F6787DF3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A7A65DF-3AD8-4E59-BDEC-CB59B8D6E914}"/>
                                            </p:graphicEl>
                                          </p:spTgt>
                                        </p:tgtEl>
                                        <p:attrNameLst>
                                          <p:attrName>style.visibility</p:attrName>
                                        </p:attrNameLst>
                                      </p:cBhvr>
                                      <p:to>
                                        <p:strVal val="visible"/>
                                      </p:to>
                                    </p:set>
                                    <p:animEffect transition="in" filter="fade">
                                      <p:cBhvr>
                                        <p:cTn id="12" dur="500"/>
                                        <p:tgtEl>
                                          <p:spTgt spid="3">
                                            <p:graphicEl>
                                              <a:dgm id="{3A7A65DF-3AD8-4E59-BDEC-CB59B8D6E9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82223862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7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841E073-7E85-49AD-99CA-63C29EC98798}"/>
                                            </p:graphicEl>
                                          </p:spTgt>
                                        </p:tgtEl>
                                        <p:attrNameLst>
                                          <p:attrName>style.visibility</p:attrName>
                                        </p:attrNameLst>
                                      </p:cBhvr>
                                      <p:to>
                                        <p:strVal val="visible"/>
                                      </p:to>
                                    </p:set>
                                    <p:animEffect transition="in" filter="fade">
                                      <p:cBhvr>
                                        <p:cTn id="7" dur="500"/>
                                        <p:tgtEl>
                                          <p:spTgt spid="3">
                                            <p:graphicEl>
                                              <a:dgm id="{9841E073-7E85-49AD-99CA-63C29EC9879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7E87B4B3-91A4-49AC-935C-9241AAAF6775}"/>
                                            </p:graphicEl>
                                          </p:spTgt>
                                        </p:tgtEl>
                                        <p:attrNameLst>
                                          <p:attrName>style.visibility</p:attrName>
                                        </p:attrNameLst>
                                      </p:cBhvr>
                                      <p:to>
                                        <p:strVal val="visible"/>
                                      </p:to>
                                    </p:set>
                                    <p:animEffect transition="in" filter="fade">
                                      <p:cBhvr>
                                        <p:cTn id="12" dur="500"/>
                                        <p:tgtEl>
                                          <p:spTgt spid="3">
                                            <p:graphicEl>
                                              <a:dgm id="{7E87B4B3-91A4-49AC-935C-9241AAAF677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F7D915BD-22F7-4579-AC15-0F752F8A6800}"/>
                                            </p:graphicEl>
                                          </p:spTgt>
                                        </p:tgtEl>
                                        <p:attrNameLst>
                                          <p:attrName>style.visibility</p:attrName>
                                        </p:attrNameLst>
                                      </p:cBhvr>
                                      <p:to>
                                        <p:strVal val="visible"/>
                                      </p:to>
                                    </p:set>
                                    <p:animEffect transition="in" filter="fade">
                                      <p:cBhvr>
                                        <p:cTn id="17" dur="500"/>
                                        <p:tgtEl>
                                          <p:spTgt spid="3">
                                            <p:graphicEl>
                                              <a:dgm id="{F7D915BD-22F7-4579-AC15-0F752F8A68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811641550"/>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8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5575C8A-A9A6-40F9-9B41-2835687715A7}"/>
                                            </p:graphicEl>
                                          </p:spTgt>
                                        </p:tgtEl>
                                        <p:attrNameLst>
                                          <p:attrName>style.visibility</p:attrName>
                                        </p:attrNameLst>
                                      </p:cBhvr>
                                      <p:to>
                                        <p:strVal val="visible"/>
                                      </p:to>
                                    </p:set>
                                    <p:animEffect transition="in" filter="fade">
                                      <p:cBhvr>
                                        <p:cTn id="7" dur="500"/>
                                        <p:tgtEl>
                                          <p:spTgt spid="3">
                                            <p:graphicEl>
                                              <a:dgm id="{A5575C8A-A9A6-40F9-9B41-2835687715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6484BF8-4DCD-43DE-AB41-65969A843355}"/>
                                            </p:graphicEl>
                                          </p:spTgt>
                                        </p:tgtEl>
                                        <p:attrNameLst>
                                          <p:attrName>style.visibility</p:attrName>
                                        </p:attrNameLst>
                                      </p:cBhvr>
                                      <p:to>
                                        <p:strVal val="visible"/>
                                      </p:to>
                                    </p:set>
                                    <p:animEffect transition="in" filter="fade">
                                      <p:cBhvr>
                                        <p:cTn id="12" dur="500"/>
                                        <p:tgtEl>
                                          <p:spTgt spid="3">
                                            <p:graphicEl>
                                              <a:dgm id="{26484BF8-4DCD-43DE-AB41-65969A84335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EDB119CA-8B18-48B2-8CA7-E1E78897796E}"/>
                                            </p:graphicEl>
                                          </p:spTgt>
                                        </p:tgtEl>
                                        <p:attrNameLst>
                                          <p:attrName>style.visibility</p:attrName>
                                        </p:attrNameLst>
                                      </p:cBhvr>
                                      <p:to>
                                        <p:strVal val="visible"/>
                                      </p:to>
                                    </p:set>
                                    <p:animEffect transition="in" filter="fade">
                                      <p:cBhvr>
                                        <p:cTn id="17" dur="500"/>
                                        <p:tgtEl>
                                          <p:spTgt spid="3">
                                            <p:graphicEl>
                                              <a:dgm id="{EDB119CA-8B18-48B2-8CA7-E1E78897796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786483058"/>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9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5575C8A-A9A6-40F9-9B41-2835687715A7}"/>
                                            </p:graphicEl>
                                          </p:spTgt>
                                        </p:tgtEl>
                                        <p:attrNameLst>
                                          <p:attrName>style.visibility</p:attrName>
                                        </p:attrNameLst>
                                      </p:cBhvr>
                                      <p:to>
                                        <p:strVal val="visible"/>
                                      </p:to>
                                    </p:set>
                                    <p:animEffect transition="in" filter="fade">
                                      <p:cBhvr>
                                        <p:cTn id="7" dur="500"/>
                                        <p:tgtEl>
                                          <p:spTgt spid="3">
                                            <p:graphicEl>
                                              <a:dgm id="{A5575C8A-A9A6-40F9-9B41-2835687715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E20EA8A-4985-4E07-A2CC-DF5EC0647E2E}"/>
                                            </p:graphicEl>
                                          </p:spTgt>
                                        </p:tgtEl>
                                        <p:attrNameLst>
                                          <p:attrName>style.visibility</p:attrName>
                                        </p:attrNameLst>
                                      </p:cBhvr>
                                      <p:to>
                                        <p:strVal val="visible"/>
                                      </p:to>
                                    </p:set>
                                    <p:animEffect transition="in" filter="fade">
                                      <p:cBhvr>
                                        <p:cTn id="12" dur="500"/>
                                        <p:tgtEl>
                                          <p:spTgt spid="3">
                                            <p:graphicEl>
                                              <a:dgm id="{DE20EA8A-4985-4E07-A2CC-DF5EC0647E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A66D6B8E-3B29-49BE-8FC8-1F68BB9E4F87}"/>
                                            </p:graphicEl>
                                          </p:spTgt>
                                        </p:tgtEl>
                                        <p:attrNameLst>
                                          <p:attrName>style.visibility</p:attrName>
                                        </p:attrNameLst>
                                      </p:cBhvr>
                                      <p:to>
                                        <p:strVal val="visible"/>
                                      </p:to>
                                    </p:set>
                                    <p:animEffect transition="in" filter="fade">
                                      <p:cBhvr>
                                        <p:cTn id="17" dur="500"/>
                                        <p:tgtEl>
                                          <p:spTgt spid="3">
                                            <p:graphicEl>
                                              <a:dgm id="{A66D6B8E-3B29-49BE-8FC8-1F68BB9E4F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pic>
        <p:nvPicPr>
          <p:cNvPr id="2" name="Resim 1"/>
          <p:cNvPicPr>
            <a:picLocks noChangeAspect="1"/>
          </p:cNvPicPr>
          <p:nvPr/>
        </p:nvPicPr>
        <p:blipFill>
          <a:blip r:embed="rId2"/>
          <a:stretch>
            <a:fillRect/>
          </a:stretch>
        </p:blipFill>
        <p:spPr>
          <a:xfrm>
            <a:off x="1518849" y="2042285"/>
            <a:ext cx="7936803" cy="4702441"/>
          </a:xfrm>
          <a:prstGeom prst="rect">
            <a:avLst/>
          </a:prstGeom>
        </p:spPr>
      </p:pic>
    </p:spTree>
    <p:extLst>
      <p:ext uri="{BB962C8B-B14F-4D97-AF65-F5344CB8AC3E}">
        <p14:creationId xmlns:p14="http://schemas.microsoft.com/office/powerpoint/2010/main" val="35648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5779253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30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5822A446-6CE0-44B8-847E-A3E54576BB66}"/>
                                            </p:graphicEl>
                                          </p:spTgt>
                                        </p:tgtEl>
                                        <p:attrNameLst>
                                          <p:attrName>style.visibility</p:attrName>
                                        </p:attrNameLst>
                                      </p:cBhvr>
                                      <p:to>
                                        <p:strVal val="visible"/>
                                      </p:to>
                                    </p:set>
                                    <p:animEffect transition="in" filter="fade">
                                      <p:cBhvr>
                                        <p:cTn id="7" dur="500"/>
                                        <p:tgtEl>
                                          <p:spTgt spid="3">
                                            <p:graphicEl>
                                              <a:dgm id="{5822A446-6CE0-44B8-847E-A3E54576BB6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7BCD626-E774-4B1E-AFD7-B760BB39A051}"/>
                                            </p:graphicEl>
                                          </p:spTgt>
                                        </p:tgtEl>
                                        <p:attrNameLst>
                                          <p:attrName>style.visibility</p:attrName>
                                        </p:attrNameLst>
                                      </p:cBhvr>
                                      <p:to>
                                        <p:strVal val="visible"/>
                                      </p:to>
                                    </p:set>
                                    <p:animEffect transition="in" filter="fade">
                                      <p:cBhvr>
                                        <p:cTn id="12" dur="500"/>
                                        <p:tgtEl>
                                          <p:spTgt spid="3">
                                            <p:graphicEl>
                                              <a:dgm id="{F7BCD626-E774-4B1E-AFD7-B760BB39A0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42706222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5822A446-6CE0-44B8-847E-A3E54576BB66}"/>
                                            </p:graphicEl>
                                          </p:spTgt>
                                        </p:tgtEl>
                                        <p:attrNameLst>
                                          <p:attrName>style.visibility</p:attrName>
                                        </p:attrNameLst>
                                      </p:cBhvr>
                                      <p:to>
                                        <p:strVal val="visible"/>
                                      </p:to>
                                    </p:set>
                                    <p:animEffect transition="in" filter="fade">
                                      <p:cBhvr>
                                        <p:cTn id="7" dur="500"/>
                                        <p:tgtEl>
                                          <p:spTgt spid="3">
                                            <p:graphicEl>
                                              <a:dgm id="{5822A446-6CE0-44B8-847E-A3E54576BB6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25A9598-E0D0-4991-9FB4-C2983B2FE2EA}"/>
                                            </p:graphicEl>
                                          </p:spTgt>
                                        </p:tgtEl>
                                        <p:attrNameLst>
                                          <p:attrName>style.visibility</p:attrName>
                                        </p:attrNameLst>
                                      </p:cBhvr>
                                      <p:to>
                                        <p:strVal val="visible"/>
                                      </p:to>
                                    </p:set>
                                    <p:animEffect transition="in" filter="fade">
                                      <p:cBhvr>
                                        <p:cTn id="12" dur="500"/>
                                        <p:tgtEl>
                                          <p:spTgt spid="3">
                                            <p:graphicEl>
                                              <a:dgm id="{925A9598-E0D0-4991-9FB4-C2983B2FE2E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855213F9-0040-41B9-AB6D-50A510008352}"/>
                                            </p:graphicEl>
                                          </p:spTgt>
                                        </p:tgtEl>
                                        <p:attrNameLst>
                                          <p:attrName>style.visibility</p:attrName>
                                        </p:attrNameLst>
                                      </p:cBhvr>
                                      <p:to>
                                        <p:strVal val="visible"/>
                                      </p:to>
                                    </p:set>
                                    <p:animEffect transition="in" filter="fade">
                                      <p:cBhvr>
                                        <p:cTn id="17" dur="500"/>
                                        <p:tgtEl>
                                          <p:spTgt spid="3">
                                            <p:graphicEl>
                                              <a:dgm id="{855213F9-0040-41B9-AB6D-50A5100083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32220621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325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FB7100A-37E7-48B0-A8D2-F24277170AA8}"/>
                                            </p:graphicEl>
                                          </p:spTgt>
                                        </p:tgtEl>
                                        <p:attrNameLst>
                                          <p:attrName>style.visibility</p:attrName>
                                        </p:attrNameLst>
                                      </p:cBhvr>
                                      <p:to>
                                        <p:strVal val="visible"/>
                                      </p:to>
                                    </p:set>
                                    <p:animEffect transition="in" filter="fade">
                                      <p:cBhvr>
                                        <p:cTn id="7" dur="500"/>
                                        <p:tgtEl>
                                          <p:spTgt spid="3">
                                            <p:graphicEl>
                                              <a:dgm id="{AFB7100A-37E7-48B0-A8D2-F24277170AA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95B598-A378-4DE3-99F7-56FC019299A3}"/>
                                            </p:graphicEl>
                                          </p:spTgt>
                                        </p:tgtEl>
                                        <p:attrNameLst>
                                          <p:attrName>style.visibility</p:attrName>
                                        </p:attrNameLst>
                                      </p:cBhvr>
                                      <p:to>
                                        <p:strVal val="visible"/>
                                      </p:to>
                                    </p:set>
                                    <p:animEffect transition="in" filter="fade">
                                      <p:cBhvr>
                                        <p:cTn id="12" dur="500"/>
                                        <p:tgtEl>
                                          <p:spTgt spid="3">
                                            <p:graphicEl>
                                              <a:dgm id="{6995B598-A378-4DE3-99F7-56FC019299A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F54D87B-2A73-4260-8A8B-9151DD89FC60}"/>
                                            </p:graphicEl>
                                          </p:spTgt>
                                        </p:tgtEl>
                                        <p:attrNameLst>
                                          <p:attrName>style.visibility</p:attrName>
                                        </p:attrNameLst>
                                      </p:cBhvr>
                                      <p:to>
                                        <p:strVal val="visible"/>
                                      </p:to>
                                    </p:set>
                                    <p:animEffect transition="in" filter="fade">
                                      <p:cBhvr>
                                        <p:cTn id="17" dur="500"/>
                                        <p:tgtEl>
                                          <p:spTgt spid="3">
                                            <p:graphicEl>
                                              <a:dgm id="{5F54D87B-2A73-4260-8A8B-9151DD89FC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D23E0289-E0BE-4A99-8070-708159D1D28E}"/>
                                            </p:graphicEl>
                                          </p:spTgt>
                                        </p:tgtEl>
                                        <p:attrNameLst>
                                          <p:attrName>style.visibility</p:attrName>
                                        </p:attrNameLst>
                                      </p:cBhvr>
                                      <p:to>
                                        <p:strVal val="visible"/>
                                      </p:to>
                                    </p:set>
                                    <p:animEffect transition="in" filter="fade">
                                      <p:cBhvr>
                                        <p:cTn id="22" dur="500"/>
                                        <p:tgtEl>
                                          <p:spTgt spid="3">
                                            <p:graphicEl>
                                              <a:dgm id="{D23E0289-E0BE-4A99-8070-708159D1D2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pic>
        <p:nvPicPr>
          <p:cNvPr id="19" name="İçerik Yer Tutucusu 18"/>
          <p:cNvPicPr>
            <a:picLocks noGrp="1" noChangeAspect="1"/>
          </p:cNvPicPr>
          <p:nvPr>
            <p:ph idx="1"/>
          </p:nvPr>
        </p:nvPicPr>
        <p:blipFill>
          <a:blip r:embed="rId2"/>
          <a:stretch>
            <a:fillRect/>
          </a:stretch>
        </p:blipFill>
        <p:spPr>
          <a:xfrm>
            <a:off x="1668288" y="2179434"/>
            <a:ext cx="7637925" cy="4445956"/>
          </a:xfrm>
        </p:spPr>
      </p:pic>
    </p:spTree>
    <p:extLst>
      <p:ext uri="{BB962C8B-B14F-4D97-AF65-F5344CB8AC3E}">
        <p14:creationId xmlns:p14="http://schemas.microsoft.com/office/powerpoint/2010/main" val="67261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15522160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1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SICAKLIK</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aphicFrame>
        <p:nvGraphicFramePr>
          <p:cNvPr id="6" name="İçerik Yer Tutucusu 6"/>
          <p:cNvGraphicFramePr>
            <a:graphicFrameLocks noGrp="1"/>
          </p:cNvGraphicFramePr>
          <p:nvPr>
            <p:ph idx="1"/>
            <p:extLst>
              <p:ext uri="{D42A27DB-BD31-4B8C-83A1-F6EECF244321}">
                <p14:modId xmlns:p14="http://schemas.microsoft.com/office/powerpoint/2010/main" val="3308954540"/>
              </p:ext>
            </p:extLst>
          </p:nvPr>
        </p:nvGraphicFramePr>
        <p:xfrm>
          <a:off x="1426839" y="23320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3949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429575881"/>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80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2261043-D9C2-422F-8052-6AF2739DE5C4}"/>
                                            </p:graphicEl>
                                          </p:spTgt>
                                        </p:tgtEl>
                                        <p:attrNameLst>
                                          <p:attrName>style.visibility</p:attrName>
                                        </p:attrNameLst>
                                      </p:cBhvr>
                                      <p:to>
                                        <p:strVal val="visible"/>
                                      </p:to>
                                    </p:set>
                                    <p:animEffect transition="in" filter="fade">
                                      <p:cBhvr>
                                        <p:cTn id="7" dur="500"/>
                                        <p:tgtEl>
                                          <p:spTgt spid="3">
                                            <p:graphicEl>
                                              <a:dgm id="{C2261043-D9C2-422F-8052-6AF2739DE5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5C8F703-D8BD-4891-8F93-5EE4F34D2932}"/>
                                            </p:graphicEl>
                                          </p:spTgt>
                                        </p:tgtEl>
                                        <p:attrNameLst>
                                          <p:attrName>style.visibility</p:attrName>
                                        </p:attrNameLst>
                                      </p:cBhvr>
                                      <p:to>
                                        <p:strVal val="visible"/>
                                      </p:to>
                                    </p:set>
                                    <p:animEffect transition="in" filter="fade">
                                      <p:cBhvr>
                                        <p:cTn id="12" dur="500"/>
                                        <p:tgtEl>
                                          <p:spTgt spid="3">
                                            <p:graphicEl>
                                              <a:dgm id="{15C8F703-D8BD-4891-8F93-5EE4F34D293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C193ABD5-1454-4533-8F8F-DCE6ABA23C5C}"/>
                                            </p:graphicEl>
                                          </p:spTgt>
                                        </p:tgtEl>
                                        <p:attrNameLst>
                                          <p:attrName>style.visibility</p:attrName>
                                        </p:attrNameLst>
                                      </p:cBhvr>
                                      <p:to>
                                        <p:strVal val="visible"/>
                                      </p:to>
                                    </p:set>
                                    <p:animEffect transition="in" filter="fade">
                                      <p:cBhvr>
                                        <p:cTn id="17" dur="500"/>
                                        <p:tgtEl>
                                          <p:spTgt spid="3">
                                            <p:graphicEl>
                                              <a:dgm id="{C193ABD5-1454-4533-8F8F-DCE6ABA23C5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A87D684E-C24B-4664-888C-81FE2678C2F1}"/>
                                            </p:graphicEl>
                                          </p:spTgt>
                                        </p:tgtEl>
                                        <p:attrNameLst>
                                          <p:attrName>style.visibility</p:attrName>
                                        </p:attrNameLst>
                                      </p:cBhvr>
                                      <p:to>
                                        <p:strVal val="visible"/>
                                      </p:to>
                                    </p:set>
                                    <p:animEffect transition="in" filter="fade">
                                      <p:cBhvr>
                                        <p:cTn id="22" dur="500"/>
                                        <p:tgtEl>
                                          <p:spTgt spid="3">
                                            <p:graphicEl>
                                              <a:dgm id="{A87D684E-C24B-4664-888C-81FE2678C2F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KAYNAKÇA</a:t>
            </a:r>
          </a:p>
        </p:txBody>
      </p:sp>
      <p:graphicFrame>
        <p:nvGraphicFramePr>
          <p:cNvPr id="4" name="İçerik Yer Tutucusu 2"/>
          <p:cNvGraphicFramePr>
            <a:graphicFrameLocks/>
          </p:cNvGraphicFramePr>
          <p:nvPr>
            <p:extLst>
              <p:ext uri="{D42A27DB-BD31-4B8C-83A1-F6EECF244321}">
                <p14:modId xmlns:p14="http://schemas.microsoft.com/office/powerpoint/2010/main" val="1277284879"/>
              </p:ext>
            </p:extLst>
          </p:nvPr>
        </p:nvGraphicFramePr>
        <p:xfrm>
          <a:off x="680321" y="2387019"/>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8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2261043-D9C2-422F-8052-6AF2739DE5C4}"/>
                                            </p:graphicEl>
                                          </p:spTgt>
                                        </p:tgtEl>
                                        <p:attrNameLst>
                                          <p:attrName>style.visibility</p:attrName>
                                        </p:attrNameLst>
                                      </p:cBhvr>
                                      <p:to>
                                        <p:strVal val="visible"/>
                                      </p:to>
                                    </p:set>
                                    <p:animEffect transition="in" filter="fade">
                                      <p:cBhvr>
                                        <p:cTn id="7" dur="500"/>
                                        <p:tgtEl>
                                          <p:spTgt spid="4">
                                            <p:graphicEl>
                                              <a:dgm id="{C2261043-D9C2-422F-8052-6AF2739DE5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82F4663-63E9-4CB2-87CB-AE537DEFECD1}"/>
                                            </p:graphicEl>
                                          </p:spTgt>
                                        </p:tgtEl>
                                        <p:attrNameLst>
                                          <p:attrName>style.visibility</p:attrName>
                                        </p:attrNameLst>
                                      </p:cBhvr>
                                      <p:to>
                                        <p:strVal val="visible"/>
                                      </p:to>
                                    </p:set>
                                    <p:animEffect transition="in" filter="fade">
                                      <p:cBhvr>
                                        <p:cTn id="12" dur="500"/>
                                        <p:tgtEl>
                                          <p:spTgt spid="4">
                                            <p:graphicEl>
                                              <a:dgm id="{C82F4663-63E9-4CB2-87CB-AE537DEFECD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410DE22-72EB-432B-A94B-A9AF60355A51}"/>
                                            </p:graphicEl>
                                          </p:spTgt>
                                        </p:tgtEl>
                                        <p:attrNameLst>
                                          <p:attrName>style.visibility</p:attrName>
                                        </p:attrNameLst>
                                      </p:cBhvr>
                                      <p:to>
                                        <p:strVal val="visible"/>
                                      </p:to>
                                    </p:set>
                                    <p:animEffect transition="in" filter="fade">
                                      <p:cBhvr>
                                        <p:cTn id="17" dur="500"/>
                                        <p:tgtEl>
                                          <p:spTgt spid="4">
                                            <p:graphicEl>
                                              <a:dgm id="{B410DE22-72EB-432B-A94B-A9AF60355A5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5771CCF-31ED-4917-A933-0951F05D6576}"/>
                                            </p:graphicEl>
                                          </p:spTgt>
                                        </p:tgtEl>
                                        <p:attrNameLst>
                                          <p:attrName>style.visibility</p:attrName>
                                        </p:attrNameLst>
                                      </p:cBhvr>
                                      <p:to>
                                        <p:strVal val="visible"/>
                                      </p:to>
                                    </p:set>
                                    <p:animEffect transition="in" filter="fade">
                                      <p:cBhvr>
                                        <p:cTn id="22" dur="500"/>
                                        <p:tgtEl>
                                          <p:spTgt spid="4">
                                            <p:graphicEl>
                                              <a:dgm id="{B5771CCF-31ED-4917-A933-0951F05D657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DE25962-93E6-4C63-B5AF-B9E20EFB3D09}"/>
                                            </p:graphicEl>
                                          </p:spTgt>
                                        </p:tgtEl>
                                        <p:attrNameLst>
                                          <p:attrName>style.visibility</p:attrName>
                                        </p:attrNameLst>
                                      </p:cBhvr>
                                      <p:to>
                                        <p:strVal val="visible"/>
                                      </p:to>
                                    </p:set>
                                    <p:animEffect transition="in" filter="fade">
                                      <p:cBhvr>
                                        <p:cTn id="27" dur="500"/>
                                        <p:tgtEl>
                                          <p:spTgt spid="4">
                                            <p:graphicEl>
                                              <a:dgm id="{1DE25962-93E6-4C63-B5AF-B9E20EFB3D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Sıcaklığın Dağılışını Etkileyen Faktörler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671233501"/>
              </p:ext>
            </p:extLst>
          </p:nvPr>
        </p:nvGraphicFramePr>
        <p:xfrm>
          <a:off x="681038" y="2027583"/>
          <a:ext cx="9613900" cy="483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2023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04081407"/>
              </p:ext>
            </p:extLst>
          </p:nvPr>
        </p:nvGraphicFramePr>
        <p:xfrm>
          <a:off x="681038" y="2027583"/>
          <a:ext cx="9613900" cy="1457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720" y="3678739"/>
            <a:ext cx="3724773" cy="2917828"/>
          </a:xfrm>
          <a:prstGeom prst="rect">
            <a:avLst/>
          </a:prstGeom>
        </p:spPr>
      </p:pic>
      <p:pic>
        <p:nvPicPr>
          <p:cNvPr id="10" name="6 Resim" descr="Resim2.png"/>
          <p:cNvPicPr>
            <a:picLocks noChangeAspect="1"/>
          </p:cNvPicPr>
          <p:nvPr/>
        </p:nvPicPr>
        <p:blipFill>
          <a:blip r:embed="rId8"/>
          <a:stretch>
            <a:fillRect/>
          </a:stretch>
        </p:blipFill>
        <p:spPr>
          <a:xfrm>
            <a:off x="7725159" y="3714743"/>
            <a:ext cx="2569023" cy="2845820"/>
          </a:xfrm>
          <a:prstGeom prst="rect">
            <a:avLst/>
          </a:prstGeom>
          <a:ln>
            <a:noFill/>
          </a:ln>
          <a:effectLst/>
        </p:spPr>
      </p:pic>
    </p:spTree>
    <p:extLst>
      <p:ext uri="{BB962C8B-B14F-4D97-AF65-F5344CB8AC3E}">
        <p14:creationId xmlns:p14="http://schemas.microsoft.com/office/powerpoint/2010/main" val="334990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04262702"/>
              </p:ext>
            </p:extLst>
          </p:nvPr>
        </p:nvGraphicFramePr>
        <p:xfrm>
          <a:off x="681038" y="2027583"/>
          <a:ext cx="9613900" cy="4212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43158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a-Dünya’nın Şekli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641521247"/>
              </p:ext>
            </p:extLst>
          </p:nvPr>
        </p:nvGraphicFramePr>
        <p:xfrm>
          <a:off x="681038" y="2027583"/>
          <a:ext cx="9613900" cy="2411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Picture 2"/>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280728" y="4398031"/>
            <a:ext cx="3022642" cy="2304256"/>
          </a:xfrm>
          <a:prstGeom prst="rect">
            <a:avLst/>
          </a:prstGeom>
        </p:spPr>
      </p:pic>
    </p:spTree>
    <p:extLst>
      <p:ext uri="{BB962C8B-B14F-4D97-AF65-F5344CB8AC3E}">
        <p14:creationId xmlns:p14="http://schemas.microsoft.com/office/powerpoint/2010/main" val="4478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a:t>
            </a:r>
          </a:p>
        </p:txBody>
      </p:sp>
      <p:sp>
        <p:nvSpPr>
          <p:cNvPr id="3" name="İçerik Yer Tutucusu 2"/>
          <p:cNvSpPr>
            <a:spLocks noGrp="1"/>
          </p:cNvSpPr>
          <p:nvPr>
            <p:ph idx="1"/>
          </p:nvPr>
        </p:nvSpPr>
        <p:spPr/>
        <p:txBody>
          <a:bodyPr/>
          <a:lstStyle/>
          <a:p>
            <a:r>
              <a:rPr lang="tr-TR" dirty="0"/>
              <a:t>Atmosfer dünyayı saran gaz örtüsüdür.</a:t>
            </a:r>
          </a:p>
          <a:p>
            <a:r>
              <a:rPr lang="tr-TR" dirty="0"/>
              <a:t>Klimatoloji bilimi inceler.</a:t>
            </a:r>
          </a:p>
          <a:p>
            <a:r>
              <a:rPr lang="tr-TR" dirty="0"/>
              <a:t>Atmosferi oluşturan gazların %99’u atmosferin 40 kilometrelik alt kısmında bulunmaktadır.</a:t>
            </a:r>
          </a:p>
          <a:p>
            <a:endParaRPr lang="tr-TR" dirty="0"/>
          </a:p>
        </p:txBody>
      </p:sp>
    </p:spTree>
    <p:extLst>
      <p:ext uri="{BB962C8B-B14F-4D97-AF65-F5344CB8AC3E}">
        <p14:creationId xmlns:p14="http://schemas.microsoft.com/office/powerpoint/2010/main" val="31315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b-Mevsimler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937927000"/>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3 Resim" descr="Coğrafya Şekilleri (3).jpg"/>
          <p:cNvPicPr>
            <a:picLocks noChangeAspect="1"/>
          </p:cNvPicPr>
          <p:nvPr/>
        </p:nvPicPr>
        <p:blipFill>
          <a:blip r:embed="rId7">
            <a:clrChange>
              <a:clrFrom>
                <a:srgbClr val="FFFFFF"/>
              </a:clrFrom>
              <a:clrTo>
                <a:srgbClr val="FFFFFF">
                  <a:alpha val="0"/>
                </a:srgbClr>
              </a:clrTo>
            </a:clrChange>
          </a:blip>
          <a:stretch>
            <a:fillRect/>
          </a:stretch>
        </p:blipFill>
        <p:spPr>
          <a:xfrm>
            <a:off x="3932645" y="3869655"/>
            <a:ext cx="3414012" cy="2829319"/>
          </a:xfrm>
          <a:prstGeom prst="roundRect">
            <a:avLst/>
          </a:prstGeom>
        </p:spPr>
      </p:pic>
    </p:spTree>
    <p:extLst>
      <p:ext uri="{BB962C8B-B14F-4D97-AF65-F5344CB8AC3E}">
        <p14:creationId xmlns:p14="http://schemas.microsoft.com/office/powerpoint/2010/main" val="32158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c-Günlük Hareketi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511316088"/>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1" name="Resim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9985" y="3757334"/>
            <a:ext cx="6274532" cy="2715696"/>
          </a:xfrm>
          <a:prstGeom prst="rect">
            <a:avLst/>
          </a:prstGeom>
        </p:spPr>
      </p:pic>
    </p:spTree>
    <p:extLst>
      <p:ext uri="{BB962C8B-B14F-4D97-AF65-F5344CB8AC3E}">
        <p14:creationId xmlns:p14="http://schemas.microsoft.com/office/powerpoint/2010/main" val="40112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d-Bakı ve Eğim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629527699"/>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Resim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3327" y="3895371"/>
            <a:ext cx="5832648" cy="2651203"/>
          </a:xfrm>
          <a:prstGeom prst="rect">
            <a:avLst/>
          </a:prstGeom>
        </p:spPr>
      </p:pic>
    </p:spTree>
    <p:extLst>
      <p:ext uri="{BB962C8B-B14F-4D97-AF65-F5344CB8AC3E}">
        <p14:creationId xmlns:p14="http://schemas.microsoft.com/office/powerpoint/2010/main" val="370443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Bakı Etkisinde Kalan Bir Yamaç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39225303"/>
              </p:ext>
            </p:extLst>
          </p:nvPr>
        </p:nvGraphicFramePr>
        <p:xfrm>
          <a:off x="680320" y="2027584"/>
          <a:ext cx="2964028" cy="406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Grup 10"/>
          <p:cNvGrpSpPr/>
          <p:nvPr/>
        </p:nvGrpSpPr>
        <p:grpSpPr>
          <a:xfrm>
            <a:off x="7134199" y="1628414"/>
            <a:ext cx="4044529" cy="4858816"/>
            <a:chOff x="5004048" y="1378496"/>
            <a:chExt cx="4044529" cy="4858816"/>
          </a:xfrm>
        </p:grpSpPr>
        <p:grpSp>
          <p:nvGrpSpPr>
            <p:cNvPr id="12" name="Grup 11"/>
            <p:cNvGrpSpPr/>
            <p:nvPr/>
          </p:nvGrpSpPr>
          <p:grpSpPr>
            <a:xfrm>
              <a:off x="5004048" y="1378496"/>
              <a:ext cx="3855652" cy="4858816"/>
              <a:chOff x="5004048" y="1378496"/>
              <a:chExt cx="3855652" cy="4858816"/>
            </a:xfrm>
          </p:grpSpPr>
          <p:grpSp>
            <p:nvGrpSpPr>
              <p:cNvPr id="21" name="Grup 20"/>
              <p:cNvGrpSpPr/>
              <p:nvPr/>
            </p:nvGrpSpPr>
            <p:grpSpPr>
              <a:xfrm>
                <a:off x="5004048" y="2086784"/>
                <a:ext cx="3528392" cy="4150528"/>
                <a:chOff x="457200" y="1548007"/>
                <a:chExt cx="4042792" cy="4380143"/>
              </a:xfrm>
            </p:grpSpPr>
            <p:pic>
              <p:nvPicPr>
                <p:cNvPr id="24" name="Resim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48007"/>
                  <a:ext cx="4042792" cy="4380143"/>
                </a:xfrm>
                <a:prstGeom prst="rect">
                  <a:avLst/>
                </a:prstGeom>
              </p:spPr>
            </p:pic>
            <p:grpSp>
              <p:nvGrpSpPr>
                <p:cNvPr id="25" name="Grup 24"/>
                <p:cNvGrpSpPr/>
                <p:nvPr/>
              </p:nvGrpSpPr>
              <p:grpSpPr>
                <a:xfrm>
                  <a:off x="1763688" y="4077072"/>
                  <a:ext cx="1086185" cy="592767"/>
                  <a:chOff x="1763688" y="4077072"/>
                  <a:chExt cx="1086185" cy="592767"/>
                </a:xfrm>
              </p:grpSpPr>
              <p:sp>
                <p:nvSpPr>
                  <p:cNvPr id="28" name="Metin kutusu 27"/>
                  <p:cNvSpPr txBox="1"/>
                  <p:nvPr/>
                </p:nvSpPr>
                <p:spPr>
                  <a:xfrm>
                    <a:off x="1763688" y="4077072"/>
                    <a:ext cx="1055096" cy="584775"/>
                  </a:xfrm>
                  <a:prstGeom prst="wedgeRectCallout">
                    <a:avLst>
                      <a:gd name="adj1" fmla="val -61127"/>
                      <a:gd name="adj2" fmla="val -155446"/>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sp>
                <p:nvSpPr>
                  <p:cNvPr id="29" name="Metin kutusu 28"/>
                  <p:cNvSpPr txBox="1"/>
                  <p:nvPr/>
                </p:nvSpPr>
                <p:spPr>
                  <a:xfrm>
                    <a:off x="1794777" y="4085064"/>
                    <a:ext cx="1055096" cy="584775"/>
                  </a:xfrm>
                  <a:prstGeom prst="wedgeRectCallout">
                    <a:avLst>
                      <a:gd name="adj1" fmla="val 61257"/>
                      <a:gd name="adj2" fmla="val -353800"/>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grpSp>
            <p:sp>
              <p:nvSpPr>
                <p:cNvPr id="26" name="Metin kutusu 25"/>
                <p:cNvSpPr txBox="1"/>
                <p:nvPr/>
              </p:nvSpPr>
              <p:spPr>
                <a:xfrm>
                  <a:off x="3195760" y="5244224"/>
                  <a:ext cx="809196" cy="369332"/>
                </a:xfrm>
                <a:prstGeom prst="rect">
                  <a:avLst/>
                </a:prstGeom>
                <a:noFill/>
              </p:spPr>
              <p:txBody>
                <a:bodyPr wrap="none" rtlCol="0">
                  <a:spAutoFit/>
                </a:bodyPr>
                <a:lstStyle/>
                <a:p>
                  <a:r>
                    <a:rPr lang="tr-TR" sz="1800" dirty="0">
                      <a:solidFill>
                        <a:srgbClr val="FFFFFF"/>
                      </a:solidFill>
                      <a:latin typeface="+mn-lt"/>
                    </a:rPr>
                    <a:t>Güney</a:t>
                  </a:r>
                </a:p>
              </p:txBody>
            </p:sp>
            <p:sp>
              <p:nvSpPr>
                <p:cNvPr id="27" name="Metin kutusu 26"/>
                <p:cNvSpPr txBox="1"/>
                <p:nvPr/>
              </p:nvSpPr>
              <p:spPr>
                <a:xfrm>
                  <a:off x="926664" y="5253054"/>
                  <a:ext cx="783228" cy="369332"/>
                </a:xfrm>
                <a:prstGeom prst="rect">
                  <a:avLst/>
                </a:prstGeom>
                <a:noFill/>
              </p:spPr>
              <p:txBody>
                <a:bodyPr wrap="none" rtlCol="0">
                  <a:spAutoFit/>
                </a:bodyPr>
                <a:lstStyle/>
                <a:p>
                  <a:r>
                    <a:rPr lang="tr-TR" sz="1800" dirty="0">
                      <a:solidFill>
                        <a:srgbClr val="FFFFFF"/>
                      </a:solidFill>
                      <a:latin typeface="+mn-lt"/>
                    </a:rPr>
                    <a:t>Kuzey</a:t>
                  </a:r>
                </a:p>
              </p:txBody>
            </p:sp>
          </p:grpSp>
          <p:sp>
            <p:nvSpPr>
              <p:cNvPr id="22" name="Dikdörtgen Belirtme Çizgisi 21"/>
              <p:cNvSpPr/>
              <p:nvPr/>
            </p:nvSpPr>
            <p:spPr>
              <a:xfrm>
                <a:off x="7524328" y="1378496"/>
                <a:ext cx="1335372" cy="432048"/>
              </a:xfrm>
              <a:prstGeom prst="wedgeRectCallout">
                <a:avLst>
                  <a:gd name="adj1" fmla="val -89308"/>
                  <a:gd name="adj2" fmla="val 182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sp>
            <p:nvSpPr>
              <p:cNvPr id="23" name="Dikdörtgen Belirtme Çizgisi 22"/>
              <p:cNvSpPr/>
              <p:nvPr/>
            </p:nvSpPr>
            <p:spPr>
              <a:xfrm>
                <a:off x="5004048" y="1700808"/>
                <a:ext cx="1335372" cy="432048"/>
              </a:xfrm>
              <a:prstGeom prst="wedgeRectCallout">
                <a:avLst>
                  <a:gd name="adj1" fmla="val 45360"/>
                  <a:gd name="adj2" fmla="val 281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grpSp>
        <p:grpSp>
          <p:nvGrpSpPr>
            <p:cNvPr id="16" name="Grup 15"/>
            <p:cNvGrpSpPr/>
            <p:nvPr/>
          </p:nvGrpSpPr>
          <p:grpSpPr>
            <a:xfrm>
              <a:off x="7431032" y="2254261"/>
              <a:ext cx="1617545" cy="2092108"/>
              <a:chOff x="7431032" y="2254261"/>
              <a:chExt cx="1617545" cy="2092108"/>
            </a:xfrm>
          </p:grpSpPr>
          <p:sp>
            <p:nvSpPr>
              <p:cNvPr id="17" name="Sol Ok 16"/>
              <p:cNvSpPr/>
              <p:nvPr/>
            </p:nvSpPr>
            <p:spPr>
              <a:xfrm rot="19860810">
                <a:off x="7431032" y="2254261"/>
                <a:ext cx="161754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8" name="Sol Ok 17"/>
              <p:cNvSpPr/>
              <p:nvPr/>
            </p:nvSpPr>
            <p:spPr>
              <a:xfrm rot="19860810">
                <a:off x="7685653" y="2880426"/>
                <a:ext cx="1345911"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9" name="Sol Ok 18"/>
              <p:cNvSpPr/>
              <p:nvPr/>
            </p:nvSpPr>
            <p:spPr>
              <a:xfrm rot="19860810">
                <a:off x="7921690" y="3453611"/>
                <a:ext cx="1112426"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20" name="Sol Ok 19"/>
              <p:cNvSpPr/>
              <p:nvPr/>
            </p:nvSpPr>
            <p:spPr>
              <a:xfrm rot="19860810">
                <a:off x="8160505" y="4048995"/>
                <a:ext cx="74855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grpSp>
      </p:grpSp>
    </p:spTree>
    <p:extLst>
      <p:ext uri="{BB962C8B-B14F-4D97-AF65-F5344CB8AC3E}">
        <p14:creationId xmlns:p14="http://schemas.microsoft.com/office/powerpoint/2010/main" val="28129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Bakı Etkisinde Kalan Bir Yamaç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944370878"/>
              </p:ext>
            </p:extLst>
          </p:nvPr>
        </p:nvGraphicFramePr>
        <p:xfrm>
          <a:off x="708028" y="2343077"/>
          <a:ext cx="5841585" cy="406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Grup 10"/>
          <p:cNvGrpSpPr/>
          <p:nvPr/>
        </p:nvGrpSpPr>
        <p:grpSpPr>
          <a:xfrm>
            <a:off x="7134199" y="1628414"/>
            <a:ext cx="4044529" cy="4858816"/>
            <a:chOff x="5004048" y="1378496"/>
            <a:chExt cx="4044529" cy="4858816"/>
          </a:xfrm>
        </p:grpSpPr>
        <p:grpSp>
          <p:nvGrpSpPr>
            <p:cNvPr id="12" name="Grup 11"/>
            <p:cNvGrpSpPr/>
            <p:nvPr/>
          </p:nvGrpSpPr>
          <p:grpSpPr>
            <a:xfrm>
              <a:off x="5004048" y="1378496"/>
              <a:ext cx="3855652" cy="4858816"/>
              <a:chOff x="5004048" y="1378496"/>
              <a:chExt cx="3855652" cy="4858816"/>
            </a:xfrm>
          </p:grpSpPr>
          <p:grpSp>
            <p:nvGrpSpPr>
              <p:cNvPr id="21" name="Grup 20"/>
              <p:cNvGrpSpPr/>
              <p:nvPr/>
            </p:nvGrpSpPr>
            <p:grpSpPr>
              <a:xfrm>
                <a:off x="5004048" y="2086784"/>
                <a:ext cx="3528392" cy="4150528"/>
                <a:chOff x="457200" y="1548007"/>
                <a:chExt cx="4042792" cy="4380143"/>
              </a:xfrm>
            </p:grpSpPr>
            <p:pic>
              <p:nvPicPr>
                <p:cNvPr id="24" name="Resim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48007"/>
                  <a:ext cx="4042792" cy="4380143"/>
                </a:xfrm>
                <a:prstGeom prst="rect">
                  <a:avLst/>
                </a:prstGeom>
              </p:spPr>
            </p:pic>
            <p:grpSp>
              <p:nvGrpSpPr>
                <p:cNvPr id="25" name="Grup 24"/>
                <p:cNvGrpSpPr/>
                <p:nvPr/>
              </p:nvGrpSpPr>
              <p:grpSpPr>
                <a:xfrm>
                  <a:off x="1763688" y="4077072"/>
                  <a:ext cx="1086185" cy="592767"/>
                  <a:chOff x="1763688" y="4077072"/>
                  <a:chExt cx="1086185" cy="592767"/>
                </a:xfrm>
              </p:grpSpPr>
              <p:sp>
                <p:nvSpPr>
                  <p:cNvPr id="28" name="Metin kutusu 27"/>
                  <p:cNvSpPr txBox="1"/>
                  <p:nvPr/>
                </p:nvSpPr>
                <p:spPr>
                  <a:xfrm>
                    <a:off x="1763688" y="4077072"/>
                    <a:ext cx="1055096" cy="584775"/>
                  </a:xfrm>
                  <a:prstGeom prst="wedgeRectCallout">
                    <a:avLst>
                      <a:gd name="adj1" fmla="val -61127"/>
                      <a:gd name="adj2" fmla="val -155446"/>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sp>
                <p:nvSpPr>
                  <p:cNvPr id="29" name="Metin kutusu 28"/>
                  <p:cNvSpPr txBox="1"/>
                  <p:nvPr/>
                </p:nvSpPr>
                <p:spPr>
                  <a:xfrm>
                    <a:off x="1794777" y="4085064"/>
                    <a:ext cx="1055096" cy="584775"/>
                  </a:xfrm>
                  <a:prstGeom prst="wedgeRectCallout">
                    <a:avLst>
                      <a:gd name="adj1" fmla="val 61257"/>
                      <a:gd name="adj2" fmla="val -353800"/>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grpSp>
            <p:sp>
              <p:nvSpPr>
                <p:cNvPr id="26" name="Metin kutusu 25"/>
                <p:cNvSpPr txBox="1"/>
                <p:nvPr/>
              </p:nvSpPr>
              <p:spPr>
                <a:xfrm>
                  <a:off x="3195760" y="5244224"/>
                  <a:ext cx="809196" cy="369332"/>
                </a:xfrm>
                <a:prstGeom prst="rect">
                  <a:avLst/>
                </a:prstGeom>
                <a:noFill/>
              </p:spPr>
              <p:txBody>
                <a:bodyPr wrap="none" rtlCol="0">
                  <a:spAutoFit/>
                </a:bodyPr>
                <a:lstStyle/>
                <a:p>
                  <a:r>
                    <a:rPr lang="tr-TR" sz="1800" dirty="0">
                      <a:solidFill>
                        <a:srgbClr val="FFFFFF"/>
                      </a:solidFill>
                      <a:latin typeface="+mn-lt"/>
                    </a:rPr>
                    <a:t>Güney</a:t>
                  </a:r>
                </a:p>
              </p:txBody>
            </p:sp>
            <p:sp>
              <p:nvSpPr>
                <p:cNvPr id="27" name="Metin kutusu 26"/>
                <p:cNvSpPr txBox="1"/>
                <p:nvPr/>
              </p:nvSpPr>
              <p:spPr>
                <a:xfrm>
                  <a:off x="926664" y="5253054"/>
                  <a:ext cx="783228" cy="369332"/>
                </a:xfrm>
                <a:prstGeom prst="rect">
                  <a:avLst/>
                </a:prstGeom>
                <a:noFill/>
              </p:spPr>
              <p:txBody>
                <a:bodyPr wrap="none" rtlCol="0">
                  <a:spAutoFit/>
                </a:bodyPr>
                <a:lstStyle/>
                <a:p>
                  <a:r>
                    <a:rPr lang="tr-TR" sz="1800" dirty="0">
                      <a:solidFill>
                        <a:srgbClr val="FFFFFF"/>
                      </a:solidFill>
                      <a:latin typeface="+mn-lt"/>
                    </a:rPr>
                    <a:t>Kuzey</a:t>
                  </a:r>
                </a:p>
              </p:txBody>
            </p:sp>
          </p:grpSp>
          <p:sp>
            <p:nvSpPr>
              <p:cNvPr id="22" name="Dikdörtgen Belirtme Çizgisi 21"/>
              <p:cNvSpPr/>
              <p:nvPr/>
            </p:nvSpPr>
            <p:spPr>
              <a:xfrm>
                <a:off x="7524328" y="1378496"/>
                <a:ext cx="1335372" cy="432048"/>
              </a:xfrm>
              <a:prstGeom prst="wedgeRectCallout">
                <a:avLst>
                  <a:gd name="adj1" fmla="val -89308"/>
                  <a:gd name="adj2" fmla="val 182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sp>
            <p:nvSpPr>
              <p:cNvPr id="23" name="Dikdörtgen Belirtme Çizgisi 22"/>
              <p:cNvSpPr/>
              <p:nvPr/>
            </p:nvSpPr>
            <p:spPr>
              <a:xfrm>
                <a:off x="5004048" y="1700808"/>
                <a:ext cx="1335372" cy="432048"/>
              </a:xfrm>
              <a:prstGeom prst="wedgeRectCallout">
                <a:avLst>
                  <a:gd name="adj1" fmla="val 45360"/>
                  <a:gd name="adj2" fmla="val 281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grpSp>
        <p:grpSp>
          <p:nvGrpSpPr>
            <p:cNvPr id="16" name="Grup 15"/>
            <p:cNvGrpSpPr/>
            <p:nvPr/>
          </p:nvGrpSpPr>
          <p:grpSpPr>
            <a:xfrm>
              <a:off x="7431032" y="2254261"/>
              <a:ext cx="1617545" cy="2092108"/>
              <a:chOff x="7431032" y="2254261"/>
              <a:chExt cx="1617545" cy="2092108"/>
            </a:xfrm>
          </p:grpSpPr>
          <p:sp>
            <p:nvSpPr>
              <p:cNvPr id="17" name="Sol Ok 16"/>
              <p:cNvSpPr/>
              <p:nvPr/>
            </p:nvSpPr>
            <p:spPr>
              <a:xfrm rot="19860810">
                <a:off x="7431032" y="2254261"/>
                <a:ext cx="161754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8" name="Sol Ok 17"/>
              <p:cNvSpPr/>
              <p:nvPr/>
            </p:nvSpPr>
            <p:spPr>
              <a:xfrm rot="19860810">
                <a:off x="7685653" y="2880426"/>
                <a:ext cx="1345911"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9" name="Sol Ok 18"/>
              <p:cNvSpPr/>
              <p:nvPr/>
            </p:nvSpPr>
            <p:spPr>
              <a:xfrm rot="19860810">
                <a:off x="7921690" y="3453611"/>
                <a:ext cx="1112426"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20" name="Sol Ok 19"/>
              <p:cNvSpPr/>
              <p:nvPr/>
            </p:nvSpPr>
            <p:spPr>
              <a:xfrm rot="19860810">
                <a:off x="8160505" y="4048995"/>
                <a:ext cx="74855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grpSp>
      </p:grpSp>
    </p:spTree>
    <p:extLst>
      <p:ext uri="{BB962C8B-B14F-4D97-AF65-F5344CB8AC3E}">
        <p14:creationId xmlns:p14="http://schemas.microsoft.com/office/powerpoint/2010/main" val="377973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2-Güneşlenme Süresi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36821397"/>
              </p:ext>
            </p:extLst>
          </p:nvPr>
        </p:nvGraphicFramePr>
        <p:xfrm>
          <a:off x="527921" y="2336872"/>
          <a:ext cx="9586154" cy="407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637138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3-Yükselti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24103543"/>
              </p:ext>
            </p:extLst>
          </p:nvPr>
        </p:nvGraphicFramePr>
        <p:xfrm>
          <a:off x="527921" y="2336873"/>
          <a:ext cx="9586154" cy="106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223628" y="3608958"/>
            <a:ext cx="6984776" cy="3104411"/>
          </a:xfrm>
          <a:prstGeom prst="rect">
            <a:avLst/>
          </a:prstGeom>
        </p:spPr>
      </p:pic>
      <p:sp>
        <p:nvSpPr>
          <p:cNvPr id="11" name="Metin kutusu 10"/>
          <p:cNvSpPr txBox="1"/>
          <p:nvPr/>
        </p:nvSpPr>
        <p:spPr>
          <a:xfrm>
            <a:off x="4932040" y="3717032"/>
            <a:ext cx="648072" cy="338554"/>
          </a:xfrm>
          <a:prstGeom prst="rect">
            <a:avLst/>
          </a:prstGeom>
          <a:noFill/>
        </p:spPr>
        <p:txBody>
          <a:bodyPr wrap="square" rtlCol="0">
            <a:spAutoFit/>
          </a:bodyPr>
          <a:lstStyle/>
          <a:p>
            <a:r>
              <a:rPr lang="tr-TR" sz="1600" dirty="0">
                <a:solidFill>
                  <a:srgbClr val="FFFFFF"/>
                </a:solidFill>
              </a:rPr>
              <a:t>1°C</a:t>
            </a:r>
          </a:p>
        </p:txBody>
      </p:sp>
      <p:cxnSp>
        <p:nvCxnSpPr>
          <p:cNvPr id="12" name="Düz Bağlayıcı 11"/>
          <p:cNvCxnSpPr>
            <a:endCxn id="11" idx="1"/>
          </p:cNvCxnSpPr>
          <p:nvPr/>
        </p:nvCxnSpPr>
        <p:spPr>
          <a:xfrm>
            <a:off x="4499992" y="3886309"/>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Düz Bağlayıcı 15"/>
          <p:cNvCxnSpPr/>
          <p:nvPr/>
        </p:nvCxnSpPr>
        <p:spPr>
          <a:xfrm>
            <a:off x="5004048" y="4509120"/>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Düz Bağlayıcı 16"/>
          <p:cNvCxnSpPr/>
          <p:nvPr/>
        </p:nvCxnSpPr>
        <p:spPr>
          <a:xfrm>
            <a:off x="6012160" y="5085184"/>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Düz Bağlayıcı 17"/>
          <p:cNvCxnSpPr/>
          <p:nvPr/>
        </p:nvCxnSpPr>
        <p:spPr>
          <a:xfrm>
            <a:off x="7308304" y="5517232"/>
            <a:ext cx="432048"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Metin kutusu 18"/>
          <p:cNvSpPr txBox="1"/>
          <p:nvPr/>
        </p:nvSpPr>
        <p:spPr>
          <a:xfrm>
            <a:off x="5436096" y="4314582"/>
            <a:ext cx="648072" cy="338554"/>
          </a:xfrm>
          <a:prstGeom prst="rect">
            <a:avLst/>
          </a:prstGeom>
          <a:noFill/>
        </p:spPr>
        <p:txBody>
          <a:bodyPr wrap="square" rtlCol="0">
            <a:spAutoFit/>
          </a:bodyPr>
          <a:lstStyle/>
          <a:p>
            <a:r>
              <a:rPr lang="tr-TR" sz="1600" dirty="0">
                <a:solidFill>
                  <a:srgbClr val="FFFFFF"/>
                </a:solidFill>
              </a:rPr>
              <a:t>2°C</a:t>
            </a:r>
          </a:p>
        </p:txBody>
      </p:sp>
      <p:sp>
        <p:nvSpPr>
          <p:cNvPr id="20" name="Metin kutusu 19"/>
          <p:cNvSpPr txBox="1"/>
          <p:nvPr/>
        </p:nvSpPr>
        <p:spPr>
          <a:xfrm>
            <a:off x="6444208" y="4890646"/>
            <a:ext cx="648072" cy="338554"/>
          </a:xfrm>
          <a:prstGeom prst="rect">
            <a:avLst/>
          </a:prstGeom>
          <a:noFill/>
        </p:spPr>
        <p:txBody>
          <a:bodyPr wrap="square" rtlCol="0">
            <a:spAutoFit/>
          </a:bodyPr>
          <a:lstStyle/>
          <a:p>
            <a:r>
              <a:rPr lang="tr-TR" sz="1600" dirty="0">
                <a:solidFill>
                  <a:srgbClr val="FFFFFF"/>
                </a:solidFill>
              </a:rPr>
              <a:t>3°C</a:t>
            </a:r>
          </a:p>
        </p:txBody>
      </p:sp>
      <p:sp>
        <p:nvSpPr>
          <p:cNvPr id="21" name="Metin kutusu 20"/>
          <p:cNvSpPr txBox="1"/>
          <p:nvPr/>
        </p:nvSpPr>
        <p:spPr>
          <a:xfrm>
            <a:off x="7740352" y="5347955"/>
            <a:ext cx="648072" cy="338554"/>
          </a:xfrm>
          <a:prstGeom prst="rect">
            <a:avLst/>
          </a:prstGeom>
          <a:noFill/>
        </p:spPr>
        <p:txBody>
          <a:bodyPr wrap="square" rtlCol="0">
            <a:spAutoFit/>
          </a:bodyPr>
          <a:lstStyle/>
          <a:p>
            <a:r>
              <a:rPr lang="tr-TR" sz="1600" b="1" dirty="0">
                <a:solidFill>
                  <a:srgbClr val="FFFFFF"/>
                </a:solidFill>
              </a:rPr>
              <a:t>4°</a:t>
            </a:r>
          </a:p>
        </p:txBody>
      </p:sp>
      <p:sp>
        <p:nvSpPr>
          <p:cNvPr id="22" name="Dikdörtgen 21"/>
          <p:cNvSpPr/>
          <p:nvPr/>
        </p:nvSpPr>
        <p:spPr>
          <a:xfrm>
            <a:off x="3347864" y="3648418"/>
            <a:ext cx="998991" cy="369332"/>
          </a:xfrm>
          <a:prstGeom prst="rect">
            <a:avLst/>
          </a:prstGeom>
        </p:spPr>
        <p:txBody>
          <a:bodyPr wrap="none">
            <a:spAutoFit/>
          </a:bodyPr>
          <a:lstStyle/>
          <a:p>
            <a:r>
              <a:rPr lang="tr-TR" sz="1800" dirty="0">
                <a:solidFill>
                  <a:srgbClr val="FFFFFF"/>
                </a:solidFill>
              </a:rPr>
              <a:t>3.300 m </a:t>
            </a:r>
          </a:p>
        </p:txBody>
      </p:sp>
      <p:sp>
        <p:nvSpPr>
          <p:cNvPr id="23" name="Dikdörtgen 22"/>
          <p:cNvSpPr/>
          <p:nvPr/>
        </p:nvSpPr>
        <p:spPr>
          <a:xfrm>
            <a:off x="4919979" y="4916544"/>
            <a:ext cx="998991" cy="369332"/>
          </a:xfrm>
          <a:prstGeom prst="rect">
            <a:avLst/>
          </a:prstGeom>
        </p:spPr>
        <p:txBody>
          <a:bodyPr wrap="none">
            <a:spAutoFit/>
          </a:bodyPr>
          <a:lstStyle/>
          <a:p>
            <a:r>
              <a:rPr lang="tr-TR" sz="1800" dirty="0">
                <a:solidFill>
                  <a:srgbClr val="FFFFFF"/>
                </a:solidFill>
              </a:rPr>
              <a:t>2.900 m </a:t>
            </a:r>
          </a:p>
        </p:txBody>
      </p:sp>
      <p:sp>
        <p:nvSpPr>
          <p:cNvPr id="24" name="Metin kutusu 23"/>
          <p:cNvSpPr txBox="1"/>
          <p:nvPr/>
        </p:nvSpPr>
        <p:spPr>
          <a:xfrm>
            <a:off x="6075047" y="4787860"/>
            <a:ext cx="369161" cy="369332"/>
          </a:xfrm>
          <a:prstGeom prst="rect">
            <a:avLst/>
          </a:prstGeom>
          <a:noFill/>
        </p:spPr>
        <p:txBody>
          <a:bodyPr wrap="square" rtlCol="0">
            <a:spAutoFit/>
          </a:bodyPr>
          <a:lstStyle/>
          <a:p>
            <a:r>
              <a:rPr lang="tr-TR" sz="1800" b="1" dirty="0">
                <a:solidFill>
                  <a:srgbClr val="FFFF00"/>
                </a:solidFill>
              </a:rPr>
              <a:t>B</a:t>
            </a:r>
          </a:p>
        </p:txBody>
      </p:sp>
      <p:sp>
        <p:nvSpPr>
          <p:cNvPr id="25" name="Metin kutusu 24"/>
          <p:cNvSpPr txBox="1"/>
          <p:nvPr/>
        </p:nvSpPr>
        <p:spPr>
          <a:xfrm>
            <a:off x="7308304" y="5147900"/>
            <a:ext cx="369161" cy="369332"/>
          </a:xfrm>
          <a:prstGeom prst="rect">
            <a:avLst/>
          </a:prstGeom>
          <a:noFill/>
        </p:spPr>
        <p:txBody>
          <a:bodyPr wrap="square" rtlCol="0">
            <a:spAutoFit/>
          </a:bodyPr>
          <a:lstStyle/>
          <a:p>
            <a:r>
              <a:rPr lang="tr-TR" sz="1800" b="1" dirty="0">
                <a:solidFill>
                  <a:srgbClr val="FFFF00"/>
                </a:solidFill>
              </a:rPr>
              <a:t>C</a:t>
            </a:r>
          </a:p>
        </p:txBody>
      </p:sp>
    </p:spTree>
    <p:extLst>
      <p:ext uri="{BB962C8B-B14F-4D97-AF65-F5344CB8AC3E}">
        <p14:creationId xmlns:p14="http://schemas.microsoft.com/office/powerpoint/2010/main" val="421264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4-Kara ve Denizlerin Dağılışı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577534714"/>
              </p:ext>
            </p:extLst>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892755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97122137"/>
              </p:ext>
            </p:extLst>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331614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12484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Atmosferdeki Gazlar</a:t>
            </a:r>
          </a:p>
        </p:txBody>
      </p:sp>
      <p:graphicFrame>
        <p:nvGraphicFramePr>
          <p:cNvPr id="26" name="İçerik Yer Tutucusu 25"/>
          <p:cNvGraphicFramePr>
            <a:graphicFrameLocks noGrp="1"/>
          </p:cNvGraphicFramePr>
          <p:nvPr>
            <p:ph idx="1"/>
            <p:extLst>
              <p:ext uri="{D42A27DB-BD31-4B8C-83A1-F6EECF244321}">
                <p14:modId xmlns:p14="http://schemas.microsoft.com/office/powerpoint/2010/main" val="1475733490"/>
              </p:ext>
            </p:extLst>
          </p:nvPr>
        </p:nvGraphicFramePr>
        <p:xfrm>
          <a:off x="681038" y="2336800"/>
          <a:ext cx="9613900" cy="3598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108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graphicEl>
                                              <a:chart seriesIdx="-3" categoryIdx="-3" bldStep="gridLegend"/>
                                            </p:graphicEl>
                                          </p:spTgt>
                                        </p:tgtEl>
                                        <p:attrNameLst>
                                          <p:attrName>style.visibility</p:attrName>
                                        </p:attrNameLst>
                                      </p:cBhvr>
                                      <p:to>
                                        <p:strVal val="visible"/>
                                      </p:to>
                                    </p:set>
                                    <p:animEffect transition="in" filter="fade">
                                      <p:cBhvr>
                                        <p:cTn id="7" dur="1000"/>
                                        <p:tgtEl>
                                          <p:spTgt spid="26">
                                            <p:graphicEl>
                                              <a:chart seriesIdx="-3" categoryIdx="-3" bldStep="gridLegend"/>
                                            </p:graphicEl>
                                          </p:spTgt>
                                        </p:tgtEl>
                                      </p:cBhvr>
                                    </p:animEffect>
                                    <p:anim calcmode="lin" valueType="num">
                                      <p:cBhvr>
                                        <p:cTn id="8" dur="1000" fill="hold"/>
                                        <p:tgtEl>
                                          <p:spTgt spid="2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1000" fill="hold"/>
                                        <p:tgtEl>
                                          <p:spTgt spid="2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graphicEl>
                                              <a:chart seriesIdx="-4" categoryIdx="0" bldStep="category"/>
                                            </p:graphicEl>
                                          </p:spTgt>
                                        </p:tgtEl>
                                        <p:attrNameLst>
                                          <p:attrName>style.visibility</p:attrName>
                                        </p:attrNameLst>
                                      </p:cBhvr>
                                      <p:to>
                                        <p:strVal val="visible"/>
                                      </p:to>
                                    </p:set>
                                    <p:animEffect transition="in" filter="fade">
                                      <p:cBhvr>
                                        <p:cTn id="14" dur="1000"/>
                                        <p:tgtEl>
                                          <p:spTgt spid="26">
                                            <p:graphicEl>
                                              <a:chart seriesIdx="-4" categoryIdx="0" bldStep="category"/>
                                            </p:graphicEl>
                                          </p:spTgt>
                                        </p:tgtEl>
                                      </p:cBhvr>
                                    </p:animEffect>
                                    <p:anim calcmode="lin" valueType="num">
                                      <p:cBhvr>
                                        <p:cTn id="15" dur="1000" fill="hold"/>
                                        <p:tgtEl>
                                          <p:spTgt spid="26">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16" dur="1000" fill="hold"/>
                                        <p:tgtEl>
                                          <p:spTgt spid="26">
                                            <p:graphicEl>
                                              <a:chart seriesIdx="-4" categoryIdx="0"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graphicEl>
                                              <a:chart seriesIdx="-4" categoryIdx="1" bldStep="category"/>
                                            </p:graphicEl>
                                          </p:spTgt>
                                        </p:tgtEl>
                                        <p:attrNameLst>
                                          <p:attrName>style.visibility</p:attrName>
                                        </p:attrNameLst>
                                      </p:cBhvr>
                                      <p:to>
                                        <p:strVal val="visible"/>
                                      </p:to>
                                    </p:set>
                                    <p:animEffect transition="in" filter="fade">
                                      <p:cBhvr>
                                        <p:cTn id="21" dur="1000"/>
                                        <p:tgtEl>
                                          <p:spTgt spid="26">
                                            <p:graphicEl>
                                              <a:chart seriesIdx="-4" categoryIdx="1" bldStep="category"/>
                                            </p:graphicEl>
                                          </p:spTgt>
                                        </p:tgtEl>
                                      </p:cBhvr>
                                    </p:animEffect>
                                    <p:anim calcmode="lin" valueType="num">
                                      <p:cBhvr>
                                        <p:cTn id="22" dur="1000" fill="hold"/>
                                        <p:tgtEl>
                                          <p:spTgt spid="26">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23" dur="1000" fill="hold"/>
                                        <p:tgtEl>
                                          <p:spTgt spid="26">
                                            <p:graphicEl>
                                              <a:chart seriesIdx="-4" categoryIdx="1"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graphicEl>
                                              <a:chart seriesIdx="-4" categoryIdx="2" bldStep="category"/>
                                            </p:graphicEl>
                                          </p:spTgt>
                                        </p:tgtEl>
                                        <p:attrNameLst>
                                          <p:attrName>style.visibility</p:attrName>
                                        </p:attrNameLst>
                                      </p:cBhvr>
                                      <p:to>
                                        <p:strVal val="visible"/>
                                      </p:to>
                                    </p:set>
                                    <p:animEffect transition="in" filter="fade">
                                      <p:cBhvr>
                                        <p:cTn id="28" dur="1000"/>
                                        <p:tgtEl>
                                          <p:spTgt spid="26">
                                            <p:graphicEl>
                                              <a:chart seriesIdx="-4" categoryIdx="2" bldStep="category"/>
                                            </p:graphicEl>
                                          </p:spTgt>
                                        </p:tgtEl>
                                      </p:cBhvr>
                                    </p:animEffect>
                                    <p:anim calcmode="lin" valueType="num">
                                      <p:cBhvr>
                                        <p:cTn id="29" dur="1000" fill="hold"/>
                                        <p:tgtEl>
                                          <p:spTgt spid="26">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30" dur="1000" fill="hold"/>
                                        <p:tgtEl>
                                          <p:spTgt spid="26">
                                            <p:graphicEl>
                                              <a:chart seriesIdx="-4" categoryIdx="2" bldStep="category"/>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uiExpand="1">
        <p:bldSub>
          <a:bldChart bld="category"/>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15053417"/>
              </p:ext>
            </p:extLst>
          </p:nvPr>
        </p:nvGraphicFramePr>
        <p:xfrm>
          <a:off x="998972" y="2336871"/>
          <a:ext cx="9586154" cy="110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7973" y="3752925"/>
            <a:ext cx="5268152" cy="2946049"/>
          </a:xfrm>
          <a:prstGeom prst="rect">
            <a:avLst/>
          </a:prstGeom>
        </p:spPr>
      </p:pic>
    </p:spTree>
    <p:extLst>
      <p:ext uri="{BB962C8B-B14F-4D97-AF65-F5344CB8AC3E}">
        <p14:creationId xmlns:p14="http://schemas.microsoft.com/office/powerpoint/2010/main" val="3224267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6-Okyanus Akıntıları</a:t>
            </a:r>
          </a:p>
        </p:txBody>
      </p:sp>
      <p:graphicFrame>
        <p:nvGraphicFramePr>
          <p:cNvPr id="4" name="İçerik Yer Tutucusu 3"/>
          <p:cNvGraphicFramePr>
            <a:graphicFrameLocks noGrp="1"/>
          </p:cNvGraphicFramePr>
          <p:nvPr>
            <p:ph idx="1"/>
          </p:nvPr>
        </p:nvGraphicFramePr>
        <p:xfrm>
          <a:off x="998972" y="2336871"/>
          <a:ext cx="9586154" cy="110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91707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85883022"/>
              </p:ext>
            </p:extLst>
          </p:nvPr>
        </p:nvGraphicFramePr>
        <p:xfrm>
          <a:off x="998972" y="2226456"/>
          <a:ext cx="9586154" cy="322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03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6-Okyanus Akıntıları</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1" name="Serbest Form 10"/>
          <p:cNvSpPr/>
          <p:nvPr/>
        </p:nvSpPr>
        <p:spPr>
          <a:xfrm>
            <a:off x="680320" y="2336872"/>
            <a:ext cx="3962102" cy="4525963"/>
          </a:xfrm>
          <a:custGeom>
            <a:avLst/>
            <a:gdLst>
              <a:gd name="connsiteX0" fmla="*/ 0 w 3962102"/>
              <a:gd name="connsiteY0" fmla="*/ 396210 h 4525963"/>
              <a:gd name="connsiteX1" fmla="*/ 396210 w 3962102"/>
              <a:gd name="connsiteY1" fmla="*/ 0 h 4525963"/>
              <a:gd name="connsiteX2" fmla="*/ 3565892 w 3962102"/>
              <a:gd name="connsiteY2" fmla="*/ 0 h 4525963"/>
              <a:gd name="connsiteX3" fmla="*/ 3962102 w 3962102"/>
              <a:gd name="connsiteY3" fmla="*/ 396210 h 4525963"/>
              <a:gd name="connsiteX4" fmla="*/ 3962102 w 3962102"/>
              <a:gd name="connsiteY4" fmla="*/ 4129753 h 4525963"/>
              <a:gd name="connsiteX5" fmla="*/ 3565892 w 3962102"/>
              <a:gd name="connsiteY5" fmla="*/ 4525963 h 4525963"/>
              <a:gd name="connsiteX6" fmla="*/ 396210 w 3962102"/>
              <a:gd name="connsiteY6" fmla="*/ 4525963 h 4525963"/>
              <a:gd name="connsiteX7" fmla="*/ 0 w 3962102"/>
              <a:gd name="connsiteY7" fmla="*/ 4129753 h 4525963"/>
              <a:gd name="connsiteX8" fmla="*/ 0 w 3962102"/>
              <a:gd name="connsiteY8" fmla="*/ 396210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4525963">
                <a:moveTo>
                  <a:pt x="0" y="396210"/>
                </a:moveTo>
                <a:cubicBezTo>
                  <a:pt x="0" y="177389"/>
                  <a:pt x="177389" y="0"/>
                  <a:pt x="396210" y="0"/>
                </a:cubicBezTo>
                <a:lnTo>
                  <a:pt x="3565892" y="0"/>
                </a:lnTo>
                <a:cubicBezTo>
                  <a:pt x="3784713" y="0"/>
                  <a:pt x="3962102" y="177389"/>
                  <a:pt x="3962102" y="396210"/>
                </a:cubicBezTo>
                <a:lnTo>
                  <a:pt x="3962102" y="4129753"/>
                </a:lnTo>
                <a:cubicBezTo>
                  <a:pt x="3962102" y="4348574"/>
                  <a:pt x="3784713" y="4525963"/>
                  <a:pt x="3565892" y="4525963"/>
                </a:cubicBezTo>
                <a:lnTo>
                  <a:pt x="396210" y="4525963"/>
                </a:lnTo>
                <a:cubicBezTo>
                  <a:pt x="177389" y="4525963"/>
                  <a:pt x="0" y="4348574"/>
                  <a:pt x="0" y="4129753"/>
                </a:cubicBezTo>
                <a:lnTo>
                  <a:pt x="0" y="396210"/>
                </a:lnTo>
                <a:close/>
              </a:path>
            </a:pathLst>
          </a:custGeom>
          <a:solidFill>
            <a:schemeClr val="accent5">
              <a:lumMod val="60000"/>
              <a:lumOff val="40000"/>
            </a:schemeClr>
          </a:solidFill>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48590" tIns="148590" rIns="148590" bIns="3316765" numCol="1" spcCol="1270" anchor="ctr" anchorCtr="0">
            <a:noAutofit/>
          </a:bodyPr>
          <a:lstStyle/>
          <a:p>
            <a:pPr lvl="0" algn="ctr" defTabSz="1733550">
              <a:lnSpc>
                <a:spcPct val="90000"/>
              </a:lnSpc>
              <a:spcBef>
                <a:spcPct val="0"/>
              </a:spcBef>
              <a:spcAft>
                <a:spcPct val="35000"/>
              </a:spcAft>
            </a:pPr>
            <a:r>
              <a:rPr lang="tr-TR" sz="3900" kern="1200" dirty="0"/>
              <a:t>SICAK SU AKINTISI</a:t>
            </a:r>
          </a:p>
        </p:txBody>
      </p:sp>
      <p:grpSp>
        <p:nvGrpSpPr>
          <p:cNvPr id="12" name="Grup 11"/>
          <p:cNvGrpSpPr/>
          <p:nvPr/>
        </p:nvGrpSpPr>
        <p:grpSpPr>
          <a:xfrm>
            <a:off x="1076530" y="3607558"/>
            <a:ext cx="3169681" cy="2941434"/>
            <a:chOff x="857529" y="2958209"/>
            <a:chExt cx="3169681" cy="2941434"/>
          </a:xfrm>
          <a:solidFill>
            <a:srgbClr val="FF0000"/>
          </a:solidFill>
        </p:grpSpPr>
        <p:sp>
          <p:nvSpPr>
            <p:cNvPr id="16" name="Serbest Form 15"/>
            <p:cNvSpPr/>
            <p:nvPr/>
          </p:nvSpPr>
          <p:spPr>
            <a:xfrm>
              <a:off x="857529" y="2958209"/>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rtl="0">
                <a:lnSpc>
                  <a:spcPct val="90000"/>
                </a:lnSpc>
                <a:spcBef>
                  <a:spcPct val="0"/>
                </a:spcBef>
                <a:spcAft>
                  <a:spcPct val="35000"/>
                </a:spcAft>
              </a:pPr>
              <a:r>
                <a:rPr lang="tr-TR" sz="2300" b="1" i="0" u="none" kern="1200" dirty="0" err="1">
                  <a:solidFill>
                    <a:srgbClr val="FFFFFF"/>
                  </a:solidFill>
                </a:rPr>
                <a:t>Gulf</a:t>
              </a:r>
              <a:r>
                <a:rPr lang="tr-TR" sz="2300" b="1" i="0" u="none" kern="1200" dirty="0">
                  <a:solidFill>
                    <a:srgbClr val="FFFFFF"/>
                  </a:solidFill>
                </a:rPr>
                <a:t> - </a:t>
              </a:r>
              <a:r>
                <a:rPr lang="tr-TR" sz="2300" b="1" i="0" u="none" kern="1200" dirty="0" err="1">
                  <a:solidFill>
                    <a:srgbClr val="FFFFFF"/>
                  </a:solidFill>
                </a:rPr>
                <a:t>Stream</a:t>
              </a:r>
              <a:endParaRPr lang="tr-TR" sz="2300" b="1" kern="1200" dirty="0">
                <a:solidFill>
                  <a:srgbClr val="FFFFFF"/>
                </a:solidFill>
              </a:endParaRPr>
            </a:p>
          </p:txBody>
        </p:sp>
        <p:sp>
          <p:nvSpPr>
            <p:cNvPr id="17" name="Serbest Form 16"/>
            <p:cNvSpPr/>
            <p:nvPr/>
          </p:nvSpPr>
          <p:spPr>
            <a:xfrm>
              <a:off x="857529" y="3459590"/>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Alaska</a:t>
              </a:r>
              <a:endParaRPr lang="tr-TR" sz="2300" b="1" kern="1200" dirty="0">
                <a:solidFill>
                  <a:srgbClr val="FFFFFF"/>
                </a:solidFill>
              </a:endParaRPr>
            </a:p>
          </p:txBody>
        </p:sp>
        <p:sp>
          <p:nvSpPr>
            <p:cNvPr id="18" name="Serbest Form 17"/>
            <p:cNvSpPr/>
            <p:nvPr/>
          </p:nvSpPr>
          <p:spPr>
            <a:xfrm>
              <a:off x="857529" y="3960971"/>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err="1">
                  <a:solidFill>
                    <a:srgbClr val="FFFFFF"/>
                  </a:solidFill>
                </a:rPr>
                <a:t>Kuroşivo</a:t>
              </a:r>
              <a:endParaRPr lang="tr-TR" sz="2300" b="1" kern="1200" dirty="0">
                <a:solidFill>
                  <a:srgbClr val="FFFFFF"/>
                </a:solidFill>
              </a:endParaRPr>
            </a:p>
          </p:txBody>
        </p:sp>
        <p:sp>
          <p:nvSpPr>
            <p:cNvPr id="19" name="Serbest Form 18"/>
            <p:cNvSpPr/>
            <p:nvPr/>
          </p:nvSpPr>
          <p:spPr>
            <a:xfrm>
              <a:off x="857529" y="4462352"/>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Brezilya</a:t>
              </a:r>
              <a:endParaRPr lang="tr-TR" sz="2300" b="1" kern="1200" dirty="0">
                <a:solidFill>
                  <a:srgbClr val="FFFFFF"/>
                </a:solidFill>
              </a:endParaRPr>
            </a:p>
          </p:txBody>
        </p:sp>
        <p:sp>
          <p:nvSpPr>
            <p:cNvPr id="20" name="Serbest Form 19"/>
            <p:cNvSpPr/>
            <p:nvPr/>
          </p:nvSpPr>
          <p:spPr>
            <a:xfrm>
              <a:off x="857529" y="496373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Madagaskar</a:t>
              </a:r>
              <a:endParaRPr lang="tr-TR" sz="2300" b="1" kern="1200" dirty="0">
                <a:solidFill>
                  <a:srgbClr val="FFFFFF"/>
                </a:solidFill>
              </a:endParaRPr>
            </a:p>
          </p:txBody>
        </p:sp>
        <p:sp>
          <p:nvSpPr>
            <p:cNvPr id="21" name="Serbest Form 20"/>
            <p:cNvSpPr/>
            <p:nvPr/>
          </p:nvSpPr>
          <p:spPr>
            <a:xfrm>
              <a:off x="857529" y="546511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Doğu Avustralya</a:t>
              </a:r>
              <a:endParaRPr lang="tr-TR" sz="2300" b="1" kern="1200" dirty="0">
                <a:solidFill>
                  <a:srgbClr val="FFFFFF"/>
                </a:solidFill>
              </a:endParaRPr>
            </a:p>
          </p:txBody>
        </p:sp>
      </p:grpSp>
      <p:sp>
        <p:nvSpPr>
          <p:cNvPr id="22" name="Serbest Form 21"/>
          <p:cNvSpPr/>
          <p:nvPr/>
        </p:nvSpPr>
        <p:spPr>
          <a:xfrm>
            <a:off x="5639651" y="2347338"/>
            <a:ext cx="3962102" cy="4525963"/>
          </a:xfrm>
          <a:custGeom>
            <a:avLst/>
            <a:gdLst>
              <a:gd name="connsiteX0" fmla="*/ 0 w 3962102"/>
              <a:gd name="connsiteY0" fmla="*/ 396210 h 4525963"/>
              <a:gd name="connsiteX1" fmla="*/ 396210 w 3962102"/>
              <a:gd name="connsiteY1" fmla="*/ 0 h 4525963"/>
              <a:gd name="connsiteX2" fmla="*/ 3565892 w 3962102"/>
              <a:gd name="connsiteY2" fmla="*/ 0 h 4525963"/>
              <a:gd name="connsiteX3" fmla="*/ 3962102 w 3962102"/>
              <a:gd name="connsiteY3" fmla="*/ 396210 h 4525963"/>
              <a:gd name="connsiteX4" fmla="*/ 3962102 w 3962102"/>
              <a:gd name="connsiteY4" fmla="*/ 4129753 h 4525963"/>
              <a:gd name="connsiteX5" fmla="*/ 3565892 w 3962102"/>
              <a:gd name="connsiteY5" fmla="*/ 4525963 h 4525963"/>
              <a:gd name="connsiteX6" fmla="*/ 396210 w 3962102"/>
              <a:gd name="connsiteY6" fmla="*/ 4525963 h 4525963"/>
              <a:gd name="connsiteX7" fmla="*/ 0 w 3962102"/>
              <a:gd name="connsiteY7" fmla="*/ 4129753 h 4525963"/>
              <a:gd name="connsiteX8" fmla="*/ 0 w 3962102"/>
              <a:gd name="connsiteY8" fmla="*/ 396210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4525963">
                <a:moveTo>
                  <a:pt x="0" y="396210"/>
                </a:moveTo>
                <a:cubicBezTo>
                  <a:pt x="0" y="177389"/>
                  <a:pt x="177389" y="0"/>
                  <a:pt x="396210" y="0"/>
                </a:cubicBezTo>
                <a:lnTo>
                  <a:pt x="3565892" y="0"/>
                </a:lnTo>
                <a:cubicBezTo>
                  <a:pt x="3784713" y="0"/>
                  <a:pt x="3962102" y="177389"/>
                  <a:pt x="3962102" y="396210"/>
                </a:cubicBezTo>
                <a:lnTo>
                  <a:pt x="3962102" y="4129753"/>
                </a:lnTo>
                <a:cubicBezTo>
                  <a:pt x="3962102" y="4348574"/>
                  <a:pt x="3784713" y="4525963"/>
                  <a:pt x="3565892" y="4525963"/>
                </a:cubicBezTo>
                <a:lnTo>
                  <a:pt x="396210" y="4525963"/>
                </a:lnTo>
                <a:cubicBezTo>
                  <a:pt x="177389" y="4525963"/>
                  <a:pt x="0" y="4348574"/>
                  <a:pt x="0" y="4129753"/>
                </a:cubicBezTo>
                <a:lnTo>
                  <a:pt x="0" y="396210"/>
                </a:lnTo>
                <a:close/>
              </a:path>
            </a:pathLst>
          </a:custGeom>
          <a:solidFill>
            <a:srgbClr val="00B0F0"/>
          </a:solidFill>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48590" tIns="148590" rIns="148590" bIns="3316765" numCol="1" spcCol="1270" anchor="ctr" anchorCtr="0">
            <a:noAutofit/>
          </a:bodyPr>
          <a:lstStyle/>
          <a:p>
            <a:pPr lvl="0" algn="ctr" defTabSz="1733550">
              <a:lnSpc>
                <a:spcPct val="90000"/>
              </a:lnSpc>
              <a:spcBef>
                <a:spcPct val="0"/>
              </a:spcBef>
              <a:spcAft>
                <a:spcPct val="35000"/>
              </a:spcAft>
            </a:pPr>
            <a:r>
              <a:rPr lang="tr-TR" sz="3900" kern="1200" dirty="0"/>
              <a:t>SOĞUK SU AKINTISI</a:t>
            </a:r>
          </a:p>
        </p:txBody>
      </p:sp>
      <p:grpSp>
        <p:nvGrpSpPr>
          <p:cNvPr id="23" name="Grup 22"/>
          <p:cNvGrpSpPr/>
          <p:nvPr/>
        </p:nvGrpSpPr>
        <p:grpSpPr>
          <a:xfrm>
            <a:off x="6095593" y="3649332"/>
            <a:ext cx="3169681" cy="2941434"/>
            <a:chOff x="5116789" y="2958209"/>
            <a:chExt cx="3169681" cy="2941434"/>
          </a:xfrm>
          <a:solidFill>
            <a:srgbClr val="0070C0"/>
          </a:solidFill>
        </p:grpSpPr>
        <p:sp>
          <p:nvSpPr>
            <p:cNvPr id="24" name="Serbest Form 23"/>
            <p:cNvSpPr/>
            <p:nvPr/>
          </p:nvSpPr>
          <p:spPr>
            <a:xfrm>
              <a:off x="5116789" y="2958209"/>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rtl="0">
                <a:lnSpc>
                  <a:spcPct val="90000"/>
                </a:lnSpc>
                <a:spcBef>
                  <a:spcPct val="0"/>
                </a:spcBef>
                <a:spcAft>
                  <a:spcPct val="35000"/>
                </a:spcAft>
              </a:pPr>
              <a:r>
                <a:rPr lang="tr-TR" sz="2300" b="1" i="0" u="none" kern="1200" dirty="0">
                  <a:solidFill>
                    <a:srgbClr val="FFFFFF"/>
                  </a:solidFill>
                </a:rPr>
                <a:t>Labrador, </a:t>
              </a:r>
              <a:endParaRPr lang="tr-TR" sz="2300" b="1" kern="1200" dirty="0">
                <a:solidFill>
                  <a:srgbClr val="FFFFFF"/>
                </a:solidFill>
              </a:endParaRPr>
            </a:p>
          </p:txBody>
        </p:sp>
        <p:sp>
          <p:nvSpPr>
            <p:cNvPr id="25" name="Serbest Form 24"/>
            <p:cNvSpPr/>
            <p:nvPr/>
          </p:nvSpPr>
          <p:spPr>
            <a:xfrm>
              <a:off x="5116789" y="3459590"/>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Kanarya, </a:t>
              </a:r>
              <a:endParaRPr lang="tr-TR" sz="2300" b="1" kern="1200" dirty="0">
                <a:solidFill>
                  <a:srgbClr val="FFFFFF"/>
                </a:solidFill>
              </a:endParaRPr>
            </a:p>
          </p:txBody>
        </p:sp>
        <p:sp>
          <p:nvSpPr>
            <p:cNvPr id="26" name="Serbest Form 25"/>
            <p:cNvSpPr/>
            <p:nvPr/>
          </p:nvSpPr>
          <p:spPr>
            <a:xfrm>
              <a:off x="5116789" y="3960971"/>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err="1">
                  <a:solidFill>
                    <a:srgbClr val="FFFFFF"/>
                  </a:solidFill>
                </a:rPr>
                <a:t>Oyaşivo</a:t>
              </a:r>
              <a:r>
                <a:rPr lang="tr-TR" sz="2300" b="1" i="0" u="none" kern="1200" dirty="0">
                  <a:solidFill>
                    <a:srgbClr val="FFFFFF"/>
                  </a:solidFill>
                </a:rPr>
                <a:t>, </a:t>
              </a:r>
              <a:endParaRPr lang="tr-TR" sz="2300" b="1" kern="1200" dirty="0">
                <a:solidFill>
                  <a:srgbClr val="FFFFFF"/>
                </a:solidFill>
              </a:endParaRPr>
            </a:p>
          </p:txBody>
        </p:sp>
        <p:sp>
          <p:nvSpPr>
            <p:cNvPr id="27" name="Serbest Form 26"/>
            <p:cNvSpPr/>
            <p:nvPr/>
          </p:nvSpPr>
          <p:spPr>
            <a:xfrm>
              <a:off x="5116789" y="4462352"/>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Kaliforniya, </a:t>
              </a:r>
              <a:r>
                <a:rPr lang="tr-TR" sz="2300" b="1" i="0" u="none" kern="1200" dirty="0" err="1">
                  <a:solidFill>
                    <a:srgbClr val="FFFFFF"/>
                  </a:solidFill>
                </a:rPr>
                <a:t>Benguela</a:t>
              </a:r>
              <a:endParaRPr lang="tr-TR" sz="2300" b="1" kern="1200" dirty="0">
                <a:solidFill>
                  <a:srgbClr val="FFFFFF"/>
                </a:solidFill>
              </a:endParaRPr>
            </a:p>
          </p:txBody>
        </p:sp>
        <p:sp>
          <p:nvSpPr>
            <p:cNvPr id="28" name="Serbest Form 27"/>
            <p:cNvSpPr/>
            <p:nvPr/>
          </p:nvSpPr>
          <p:spPr>
            <a:xfrm>
              <a:off x="5116789" y="496373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 Peru, </a:t>
              </a:r>
              <a:r>
                <a:rPr lang="tr-TR" sz="2300" b="1" kern="1200" dirty="0">
                  <a:solidFill>
                    <a:srgbClr val="FFFFFF"/>
                  </a:solidFill>
                </a:rPr>
                <a:t>Doğu Grönland</a:t>
              </a:r>
            </a:p>
          </p:txBody>
        </p:sp>
        <p:sp>
          <p:nvSpPr>
            <p:cNvPr id="29" name="Serbest Form 28"/>
            <p:cNvSpPr/>
            <p:nvPr/>
          </p:nvSpPr>
          <p:spPr>
            <a:xfrm>
              <a:off x="5116789" y="546511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kern="1200" dirty="0">
                  <a:solidFill>
                    <a:srgbClr val="FFFFFF"/>
                  </a:solidFill>
                </a:rPr>
                <a:t>Batı Avustralya</a:t>
              </a:r>
            </a:p>
          </p:txBody>
        </p:sp>
      </p:grpSp>
    </p:spTree>
    <p:extLst>
      <p:ext uri="{BB962C8B-B14F-4D97-AF65-F5344CB8AC3E}">
        <p14:creationId xmlns:p14="http://schemas.microsoft.com/office/powerpoint/2010/main" val="389872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7-Rüzgarlar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040082835"/>
              </p:ext>
            </p:extLst>
          </p:nvPr>
        </p:nvGraphicFramePr>
        <p:xfrm>
          <a:off x="998972" y="2226456"/>
          <a:ext cx="9586154" cy="1378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İçerik Yer Tutucusu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470" y="3773534"/>
            <a:ext cx="5848260" cy="2925440"/>
          </a:xfrm>
          <a:prstGeom prst="rect">
            <a:avLst/>
          </a:prstGeom>
        </p:spPr>
      </p:pic>
    </p:spTree>
    <p:extLst>
      <p:ext uri="{BB962C8B-B14F-4D97-AF65-F5344CB8AC3E}">
        <p14:creationId xmlns:p14="http://schemas.microsoft.com/office/powerpoint/2010/main" val="3475282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7-Rüzgarlar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9497068"/>
              </p:ext>
            </p:extLst>
          </p:nvPr>
        </p:nvGraphicFramePr>
        <p:xfrm>
          <a:off x="998972" y="2226456"/>
          <a:ext cx="9586154" cy="2782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835713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8-Bitki Örtüsü</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96999240"/>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87541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BASINÇ</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546029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493583091"/>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707902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973099326"/>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19184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Atmosferin Şekli</a:t>
            </a:r>
          </a:p>
        </p:txBody>
      </p:sp>
      <p:sp>
        <p:nvSpPr>
          <p:cNvPr id="3" name="İçerik Yer Tutucusu 2"/>
          <p:cNvSpPr>
            <a:spLocks noGrp="1"/>
          </p:cNvSpPr>
          <p:nvPr>
            <p:ph idx="1"/>
          </p:nvPr>
        </p:nvSpPr>
        <p:spPr>
          <a:xfrm>
            <a:off x="680321" y="2336873"/>
            <a:ext cx="9722636" cy="3599316"/>
          </a:xfrm>
        </p:spPr>
        <p:txBody>
          <a:bodyPr/>
          <a:lstStyle/>
          <a:p>
            <a:r>
              <a:rPr lang="tr-TR" dirty="0"/>
              <a:t>Dünyanın şekline benzer. Yani Ekvator’da kalın, kutuplarda daha incedir. Bu durumun nedenleri:</a:t>
            </a:r>
          </a:p>
          <a:p>
            <a:pPr lvl="1"/>
            <a:r>
              <a:rPr lang="tr-TR" dirty="0">
                <a:solidFill>
                  <a:schemeClr val="tx2">
                    <a:lumMod val="10000"/>
                  </a:schemeClr>
                </a:solidFill>
              </a:rPr>
              <a:t>Sıcaklık: </a:t>
            </a:r>
            <a:r>
              <a:rPr lang="tr-TR" dirty="0"/>
              <a:t>Ekvator’da ısınan hava yükseldiğinden dolayı atmosfer daha kalındır.</a:t>
            </a:r>
          </a:p>
          <a:p>
            <a:pPr lvl="1"/>
            <a:r>
              <a:rPr lang="tr-TR" dirty="0">
                <a:solidFill>
                  <a:schemeClr val="tx2">
                    <a:lumMod val="10000"/>
                  </a:schemeClr>
                </a:solidFill>
              </a:rPr>
              <a:t>Dünya’nın Çizgisel Dönüş Hızı: </a:t>
            </a:r>
            <a:r>
              <a:rPr lang="tr-TR" dirty="0"/>
              <a:t>Ekvator’da dönüş hızı fazla olduğundan gazlar geniş alana yayılır.</a:t>
            </a:r>
          </a:p>
          <a:p>
            <a:pPr lvl="1"/>
            <a:r>
              <a:rPr lang="tr-TR" dirty="0">
                <a:solidFill>
                  <a:schemeClr val="tx2">
                    <a:lumMod val="10000"/>
                  </a:schemeClr>
                </a:solidFill>
              </a:rPr>
              <a:t>Yerçekimi: </a:t>
            </a:r>
            <a:r>
              <a:rPr lang="tr-TR" dirty="0"/>
              <a:t>Ekvator’da yerçekimi azdır. Bu nedenle gazlar daha çok yükselir.</a:t>
            </a:r>
          </a:p>
        </p:txBody>
      </p:sp>
    </p:spTree>
    <p:extLst>
      <p:ext uri="{BB962C8B-B14F-4D97-AF65-F5344CB8AC3E}">
        <p14:creationId xmlns:p14="http://schemas.microsoft.com/office/powerpoint/2010/main" val="339101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128576977"/>
              </p:ext>
            </p:extLst>
          </p:nvPr>
        </p:nvGraphicFramePr>
        <p:xfrm>
          <a:off x="832720" y="2336872"/>
          <a:ext cx="4174436"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İçerik Yer Tutucusu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1947" y="2608957"/>
            <a:ext cx="4038600" cy="4027830"/>
          </a:xfrm>
          <a:prstGeom prst="rect">
            <a:avLst/>
          </a:prstGeom>
        </p:spPr>
      </p:pic>
    </p:spTree>
    <p:extLst>
      <p:ext uri="{BB962C8B-B14F-4D97-AF65-F5344CB8AC3E}">
        <p14:creationId xmlns:p14="http://schemas.microsoft.com/office/powerpoint/2010/main" val="2286810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Toriçelli Deneyi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916060352"/>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974760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Toriçelli Deneyi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628649846"/>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235610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91602709"/>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671130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Alçak ve Yüksek Basınç</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0" name="Serbest Form 9"/>
          <p:cNvSpPr/>
          <p:nvPr/>
        </p:nvSpPr>
        <p:spPr>
          <a:xfrm>
            <a:off x="832719" y="2336872"/>
            <a:ext cx="3656185" cy="4509466"/>
          </a:xfrm>
          <a:custGeom>
            <a:avLst/>
            <a:gdLst>
              <a:gd name="connsiteX0" fmla="*/ 0 w 3962102"/>
              <a:gd name="connsiteY0" fmla="*/ 396210 h 5019675"/>
              <a:gd name="connsiteX1" fmla="*/ 396210 w 3962102"/>
              <a:gd name="connsiteY1" fmla="*/ 0 h 5019675"/>
              <a:gd name="connsiteX2" fmla="*/ 3565892 w 3962102"/>
              <a:gd name="connsiteY2" fmla="*/ 0 h 5019675"/>
              <a:gd name="connsiteX3" fmla="*/ 3962102 w 3962102"/>
              <a:gd name="connsiteY3" fmla="*/ 396210 h 5019675"/>
              <a:gd name="connsiteX4" fmla="*/ 3962102 w 3962102"/>
              <a:gd name="connsiteY4" fmla="*/ 4623465 h 5019675"/>
              <a:gd name="connsiteX5" fmla="*/ 3565892 w 3962102"/>
              <a:gd name="connsiteY5" fmla="*/ 5019675 h 5019675"/>
              <a:gd name="connsiteX6" fmla="*/ 396210 w 3962102"/>
              <a:gd name="connsiteY6" fmla="*/ 5019675 h 5019675"/>
              <a:gd name="connsiteX7" fmla="*/ 0 w 3962102"/>
              <a:gd name="connsiteY7" fmla="*/ 4623465 h 5019675"/>
              <a:gd name="connsiteX8" fmla="*/ 0 w 3962102"/>
              <a:gd name="connsiteY8" fmla="*/ 39621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5019675">
                <a:moveTo>
                  <a:pt x="0" y="396210"/>
                </a:moveTo>
                <a:cubicBezTo>
                  <a:pt x="0" y="177389"/>
                  <a:pt x="177389" y="0"/>
                  <a:pt x="396210" y="0"/>
                </a:cubicBezTo>
                <a:lnTo>
                  <a:pt x="3565892" y="0"/>
                </a:lnTo>
                <a:cubicBezTo>
                  <a:pt x="3784713" y="0"/>
                  <a:pt x="3962102" y="177389"/>
                  <a:pt x="3962102" y="396210"/>
                </a:cubicBezTo>
                <a:lnTo>
                  <a:pt x="3962102" y="4623465"/>
                </a:lnTo>
                <a:cubicBezTo>
                  <a:pt x="3962102" y="4842286"/>
                  <a:pt x="3784713" y="5019675"/>
                  <a:pt x="3565892" y="5019675"/>
                </a:cubicBezTo>
                <a:lnTo>
                  <a:pt x="396210" y="5019675"/>
                </a:lnTo>
                <a:cubicBezTo>
                  <a:pt x="177389" y="5019675"/>
                  <a:pt x="0" y="4842286"/>
                  <a:pt x="0" y="4623465"/>
                </a:cubicBezTo>
                <a:lnTo>
                  <a:pt x="0" y="396210"/>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650933" numCol="1" spcCol="1270" anchor="b" anchorCtr="0">
            <a:noAutofit/>
          </a:bodyPr>
          <a:lstStyle/>
          <a:p>
            <a:pPr lvl="0" algn="ctr" defTabSz="1600200">
              <a:lnSpc>
                <a:spcPct val="100000"/>
              </a:lnSpc>
              <a:spcBef>
                <a:spcPct val="0"/>
              </a:spcBef>
              <a:spcAft>
                <a:spcPts val="0"/>
              </a:spcAft>
            </a:pPr>
            <a:r>
              <a:rPr lang="tr-TR" sz="3600" kern="1200" dirty="0"/>
              <a:t>ALÇAK BASINÇ</a:t>
            </a:r>
          </a:p>
          <a:p>
            <a:pPr lvl="0" algn="ctr" defTabSz="1600200">
              <a:lnSpc>
                <a:spcPct val="100000"/>
              </a:lnSpc>
              <a:spcBef>
                <a:spcPct val="0"/>
              </a:spcBef>
              <a:spcAft>
                <a:spcPts val="0"/>
              </a:spcAft>
            </a:pPr>
            <a:r>
              <a:rPr lang="tr-TR" sz="2400" kern="1200" dirty="0"/>
              <a:t>(SİKLON)</a:t>
            </a:r>
          </a:p>
        </p:txBody>
      </p:sp>
      <p:sp>
        <p:nvSpPr>
          <p:cNvPr id="23" name="Serbest Form 22"/>
          <p:cNvSpPr/>
          <p:nvPr/>
        </p:nvSpPr>
        <p:spPr>
          <a:xfrm>
            <a:off x="5526157" y="2336872"/>
            <a:ext cx="3717305" cy="4521128"/>
          </a:xfrm>
          <a:custGeom>
            <a:avLst/>
            <a:gdLst>
              <a:gd name="connsiteX0" fmla="*/ 0 w 3962102"/>
              <a:gd name="connsiteY0" fmla="*/ 396210 h 5019675"/>
              <a:gd name="connsiteX1" fmla="*/ 396210 w 3962102"/>
              <a:gd name="connsiteY1" fmla="*/ 0 h 5019675"/>
              <a:gd name="connsiteX2" fmla="*/ 3565892 w 3962102"/>
              <a:gd name="connsiteY2" fmla="*/ 0 h 5019675"/>
              <a:gd name="connsiteX3" fmla="*/ 3962102 w 3962102"/>
              <a:gd name="connsiteY3" fmla="*/ 396210 h 5019675"/>
              <a:gd name="connsiteX4" fmla="*/ 3962102 w 3962102"/>
              <a:gd name="connsiteY4" fmla="*/ 4623465 h 5019675"/>
              <a:gd name="connsiteX5" fmla="*/ 3565892 w 3962102"/>
              <a:gd name="connsiteY5" fmla="*/ 5019675 h 5019675"/>
              <a:gd name="connsiteX6" fmla="*/ 396210 w 3962102"/>
              <a:gd name="connsiteY6" fmla="*/ 5019675 h 5019675"/>
              <a:gd name="connsiteX7" fmla="*/ 0 w 3962102"/>
              <a:gd name="connsiteY7" fmla="*/ 4623465 h 5019675"/>
              <a:gd name="connsiteX8" fmla="*/ 0 w 3962102"/>
              <a:gd name="connsiteY8" fmla="*/ 39621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5019675">
                <a:moveTo>
                  <a:pt x="0" y="396210"/>
                </a:moveTo>
                <a:cubicBezTo>
                  <a:pt x="0" y="177389"/>
                  <a:pt x="177389" y="0"/>
                  <a:pt x="396210" y="0"/>
                </a:cubicBezTo>
                <a:lnTo>
                  <a:pt x="3565892" y="0"/>
                </a:lnTo>
                <a:cubicBezTo>
                  <a:pt x="3784713" y="0"/>
                  <a:pt x="3962102" y="177389"/>
                  <a:pt x="3962102" y="396210"/>
                </a:cubicBezTo>
                <a:lnTo>
                  <a:pt x="3962102" y="4623465"/>
                </a:lnTo>
                <a:cubicBezTo>
                  <a:pt x="3962102" y="4842286"/>
                  <a:pt x="3784713" y="5019675"/>
                  <a:pt x="3565892" y="5019675"/>
                </a:cubicBezTo>
                <a:lnTo>
                  <a:pt x="396210" y="5019675"/>
                </a:lnTo>
                <a:cubicBezTo>
                  <a:pt x="177389" y="5019675"/>
                  <a:pt x="0" y="4842286"/>
                  <a:pt x="0" y="4623465"/>
                </a:cubicBezTo>
                <a:lnTo>
                  <a:pt x="0" y="396210"/>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650933" numCol="1" spcCol="1270" anchor="b" anchorCtr="0">
            <a:noAutofit/>
          </a:bodyPr>
          <a:lstStyle/>
          <a:p>
            <a:pPr lvl="0" algn="ctr" defTabSz="1600200">
              <a:lnSpc>
                <a:spcPct val="100000"/>
              </a:lnSpc>
              <a:spcBef>
                <a:spcPct val="0"/>
              </a:spcBef>
              <a:spcAft>
                <a:spcPts val="0"/>
              </a:spcAft>
            </a:pPr>
            <a:r>
              <a:rPr lang="tr-TR" sz="3600" kern="1200" dirty="0"/>
              <a:t>YÜKSEK BASINÇ</a:t>
            </a:r>
          </a:p>
          <a:p>
            <a:pPr lvl="0" algn="ctr" defTabSz="1600200">
              <a:lnSpc>
                <a:spcPct val="100000"/>
              </a:lnSpc>
              <a:spcBef>
                <a:spcPct val="0"/>
              </a:spcBef>
              <a:spcAft>
                <a:spcPts val="0"/>
              </a:spcAft>
            </a:pPr>
            <a:r>
              <a:rPr lang="tr-TR" sz="2400" kern="1200" dirty="0"/>
              <a:t>(ANTİSİKLON)</a:t>
            </a:r>
          </a:p>
        </p:txBody>
      </p:sp>
      <p:grpSp>
        <p:nvGrpSpPr>
          <p:cNvPr id="24" name="Grup 23"/>
          <p:cNvGrpSpPr/>
          <p:nvPr/>
        </p:nvGrpSpPr>
        <p:grpSpPr>
          <a:xfrm>
            <a:off x="943692" y="3437043"/>
            <a:ext cx="8205885" cy="986165"/>
            <a:chOff x="857529" y="3039856"/>
            <a:chExt cx="7428941" cy="986165"/>
          </a:xfrm>
        </p:grpSpPr>
        <p:sp>
          <p:nvSpPr>
            <p:cNvPr id="25" name="Serbest Form 24"/>
            <p:cNvSpPr/>
            <p:nvPr/>
          </p:nvSpPr>
          <p:spPr>
            <a:xfrm>
              <a:off x="857529" y="3039856"/>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Yükselici Hava Hareketi Gözlenir</a:t>
              </a:r>
            </a:p>
          </p:txBody>
        </p:sp>
        <p:sp>
          <p:nvSpPr>
            <p:cNvPr id="26" name="Serbest Form 25"/>
            <p:cNvSpPr/>
            <p:nvPr/>
          </p:nvSpPr>
          <p:spPr>
            <a:xfrm>
              <a:off x="5116789" y="3039856"/>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433477"/>
                <a:satOff val="18920"/>
                <a:lumOff val="-15647"/>
                <a:alphaOff val="0"/>
              </a:schemeClr>
            </a:fillRef>
            <a:effectRef idx="1">
              <a:schemeClr val="accent5">
                <a:hueOff val="-2433477"/>
                <a:satOff val="18920"/>
                <a:lumOff val="-15647"/>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Alçalıcı Hava Hareketi Gözlenir</a:t>
              </a:r>
            </a:p>
          </p:txBody>
        </p:sp>
      </p:grpSp>
      <p:grpSp>
        <p:nvGrpSpPr>
          <p:cNvPr id="27" name="Grup 26"/>
          <p:cNvGrpSpPr/>
          <p:nvPr/>
        </p:nvGrpSpPr>
        <p:grpSpPr>
          <a:xfrm>
            <a:off x="943692" y="4574926"/>
            <a:ext cx="8205885" cy="986165"/>
            <a:chOff x="857529" y="4177739"/>
            <a:chExt cx="7428941" cy="986165"/>
          </a:xfrm>
        </p:grpSpPr>
        <p:sp>
          <p:nvSpPr>
            <p:cNvPr id="28" name="Serbest Form 27"/>
            <p:cNvSpPr/>
            <p:nvPr/>
          </p:nvSpPr>
          <p:spPr>
            <a:xfrm>
              <a:off x="857529" y="4177739"/>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811159"/>
                <a:satOff val="6307"/>
                <a:lumOff val="-5216"/>
                <a:alphaOff val="0"/>
              </a:schemeClr>
            </a:fillRef>
            <a:effectRef idx="1">
              <a:schemeClr val="accent5">
                <a:hueOff val="-811159"/>
                <a:satOff val="6307"/>
                <a:lumOff val="-5216"/>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Hava genelde kapalı, bulutlu veya</a:t>
              </a:r>
              <a:r>
                <a:rPr lang="tr-TR" sz="2600" kern="1200" baseline="0" dirty="0"/>
                <a:t> yağışlıdır</a:t>
              </a:r>
              <a:endParaRPr lang="tr-TR" sz="2600" kern="1200" dirty="0"/>
            </a:p>
          </p:txBody>
        </p:sp>
        <p:sp>
          <p:nvSpPr>
            <p:cNvPr id="29" name="Serbest Form 28"/>
            <p:cNvSpPr/>
            <p:nvPr/>
          </p:nvSpPr>
          <p:spPr>
            <a:xfrm>
              <a:off x="5116789" y="4177739"/>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244636"/>
                <a:satOff val="25226"/>
                <a:lumOff val="-20863"/>
                <a:alphaOff val="0"/>
              </a:schemeClr>
            </a:fillRef>
            <a:effectRef idx="1">
              <a:schemeClr val="accent5">
                <a:hueOff val="-3244636"/>
                <a:satOff val="25226"/>
                <a:lumOff val="-20863"/>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Hava genelde açıktır</a:t>
              </a:r>
            </a:p>
          </p:txBody>
        </p:sp>
      </p:grpSp>
      <p:grpSp>
        <p:nvGrpSpPr>
          <p:cNvPr id="30" name="Grup 29"/>
          <p:cNvGrpSpPr/>
          <p:nvPr/>
        </p:nvGrpSpPr>
        <p:grpSpPr>
          <a:xfrm>
            <a:off x="943692" y="5712809"/>
            <a:ext cx="8205885" cy="986165"/>
            <a:chOff x="857529" y="5315622"/>
            <a:chExt cx="7428941" cy="986165"/>
          </a:xfrm>
        </p:grpSpPr>
        <p:sp>
          <p:nvSpPr>
            <p:cNvPr id="31" name="Serbest Form 30"/>
            <p:cNvSpPr/>
            <p:nvPr/>
          </p:nvSpPr>
          <p:spPr>
            <a:xfrm>
              <a:off x="857529" y="5315622"/>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622318"/>
                <a:satOff val="12613"/>
                <a:lumOff val="-10432"/>
                <a:alphaOff val="0"/>
              </a:schemeClr>
            </a:fillRef>
            <a:effectRef idx="1">
              <a:schemeClr val="accent5">
                <a:hueOff val="-1622318"/>
                <a:satOff val="12613"/>
                <a:lumOff val="-10432"/>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Çevreden</a:t>
              </a:r>
              <a:r>
                <a:rPr lang="tr-TR" sz="2600" kern="1200" baseline="0" dirty="0"/>
                <a:t> rüzgar alır</a:t>
              </a:r>
              <a:endParaRPr lang="tr-TR" sz="2600" kern="1200" dirty="0"/>
            </a:p>
          </p:txBody>
        </p:sp>
        <p:sp>
          <p:nvSpPr>
            <p:cNvPr id="32" name="Serbest Form 31"/>
            <p:cNvSpPr/>
            <p:nvPr/>
          </p:nvSpPr>
          <p:spPr>
            <a:xfrm>
              <a:off x="5116789" y="5315622"/>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055795"/>
                <a:satOff val="31533"/>
                <a:lumOff val="-26079"/>
                <a:alphaOff val="0"/>
              </a:schemeClr>
            </a:fillRef>
            <a:effectRef idx="1">
              <a:schemeClr val="accent5">
                <a:hueOff val="-4055795"/>
                <a:satOff val="31533"/>
                <a:lumOff val="-26079"/>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Çevresine</a:t>
              </a:r>
              <a:r>
                <a:rPr lang="tr-TR" sz="2600" kern="1200" baseline="0" dirty="0"/>
                <a:t> rüzgar gönderir</a:t>
              </a:r>
              <a:endParaRPr lang="tr-TR" sz="2600" kern="1200" dirty="0"/>
            </a:p>
          </p:txBody>
        </p:sp>
      </p:grpSp>
      <p:pic>
        <p:nvPicPr>
          <p:cNvPr id="33" name="Resim 3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8442"/>
          <a:stretch/>
        </p:blipFill>
        <p:spPr>
          <a:xfrm>
            <a:off x="1601430" y="1425053"/>
            <a:ext cx="2118761" cy="1025403"/>
          </a:xfrm>
          <a:prstGeom prst="rect">
            <a:avLst/>
          </a:prstGeom>
        </p:spPr>
      </p:pic>
      <p:pic>
        <p:nvPicPr>
          <p:cNvPr id="34" name="Resim 3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7890"/>
          <a:stretch/>
        </p:blipFill>
        <p:spPr>
          <a:xfrm>
            <a:off x="6285006" y="1379033"/>
            <a:ext cx="2199605" cy="1086913"/>
          </a:xfrm>
          <a:prstGeom prst="rect">
            <a:avLst/>
          </a:prstGeom>
        </p:spPr>
      </p:pic>
    </p:spTree>
    <p:extLst>
      <p:ext uri="{BB962C8B-B14F-4D97-AF65-F5344CB8AC3E}">
        <p14:creationId xmlns:p14="http://schemas.microsoft.com/office/powerpoint/2010/main" val="413031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Alçak ve Yüksek Basınç</a:t>
            </a:r>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21" name="İçerik Yer Tutucusu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78554" y="2489271"/>
            <a:ext cx="1908358" cy="289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İçerik Yer Tutucusu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818114" y="2489271"/>
            <a:ext cx="1921840" cy="289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Resim 3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8442"/>
          <a:stretch/>
        </p:blipFill>
        <p:spPr>
          <a:xfrm>
            <a:off x="2333591" y="5198001"/>
            <a:ext cx="2956363" cy="1621461"/>
          </a:xfrm>
          <a:prstGeom prst="rect">
            <a:avLst/>
          </a:prstGeom>
        </p:spPr>
      </p:pic>
      <p:pic>
        <p:nvPicPr>
          <p:cNvPr id="36" name="Resim 3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7890"/>
          <a:stretch/>
        </p:blipFill>
        <p:spPr>
          <a:xfrm>
            <a:off x="6373065" y="5198002"/>
            <a:ext cx="2969717" cy="1621460"/>
          </a:xfrm>
          <a:prstGeom prst="rect">
            <a:avLst/>
          </a:prstGeom>
        </p:spPr>
      </p:pic>
    </p:spTree>
    <p:extLst>
      <p:ext uri="{BB962C8B-B14F-4D97-AF65-F5344CB8AC3E}">
        <p14:creationId xmlns:p14="http://schemas.microsoft.com/office/powerpoint/2010/main" val="53852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 Dağılışını Etkileyen Faktörler</a:t>
            </a:r>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pic>
        <p:nvPicPr>
          <p:cNvPr id="10" name="5 Resim" descr="bisl 04 - weather and climate-p8-1.JPG"/>
          <p:cNvPicPr>
            <a:picLocks noChangeAspect="1"/>
          </p:cNvPicPr>
          <p:nvPr/>
        </p:nvPicPr>
        <p:blipFill>
          <a:blip r:embed="rId2"/>
          <a:stretch>
            <a:fillRect/>
          </a:stretch>
        </p:blipFill>
        <p:spPr>
          <a:xfrm>
            <a:off x="1464940" y="2321058"/>
            <a:ext cx="8044622" cy="4153035"/>
          </a:xfrm>
          <a:prstGeom prst="rect">
            <a:avLst/>
          </a:prstGeom>
          <a:noFill/>
          <a:ln>
            <a:noFill/>
          </a:ln>
        </p:spPr>
      </p:pic>
    </p:spTree>
    <p:extLst>
      <p:ext uri="{BB962C8B-B14F-4D97-AF65-F5344CB8AC3E}">
        <p14:creationId xmlns:p14="http://schemas.microsoft.com/office/powerpoint/2010/main" val="655121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1-Yerçekimi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63541063"/>
              </p:ext>
            </p:extLst>
          </p:nvPr>
        </p:nvGraphicFramePr>
        <p:xfrm>
          <a:off x="998972" y="2226456"/>
          <a:ext cx="4540437"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8" name="16 İçerik Yer Tutucusu"/>
          <p:cNvGrpSpPr>
            <a:grpSpLocks noGrp="1"/>
          </p:cNvGrpSpPr>
          <p:nvPr/>
        </p:nvGrpSpPr>
        <p:grpSpPr>
          <a:xfrm>
            <a:off x="6575770" y="2423085"/>
            <a:ext cx="3718412" cy="3719224"/>
            <a:chOff x="4663588" y="2025068"/>
            <a:chExt cx="3718412" cy="3719224"/>
          </a:xfrm>
        </p:grpSpPr>
        <p:cxnSp>
          <p:nvCxnSpPr>
            <p:cNvPr id="19" name="8 Düz Bağlayıcı"/>
            <p:cNvCxnSpPr/>
            <p:nvPr/>
          </p:nvCxnSpPr>
          <p:spPr bwMode="auto">
            <a:xfrm flipV="1">
              <a:off x="5257804" y="2786058"/>
              <a:ext cx="2357454" cy="232036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0" name="6 Düz Ok Bağlayıcısı"/>
            <p:cNvCxnSpPr/>
            <p:nvPr/>
          </p:nvCxnSpPr>
          <p:spPr bwMode="auto">
            <a:xfrm>
              <a:off x="5220732" y="5099640"/>
              <a:ext cx="2886100" cy="0"/>
            </a:xfrm>
            <a:prstGeom prst="straightConnector1">
              <a:avLst/>
            </a:prstGeom>
            <a:ln w="76200">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7 Düz Ok Bağlayıcısı"/>
            <p:cNvCxnSpPr/>
            <p:nvPr/>
          </p:nvCxnSpPr>
          <p:spPr bwMode="auto">
            <a:xfrm rot="5400000" flipH="1" flipV="1">
              <a:off x="3864339" y="3678606"/>
              <a:ext cx="2814654" cy="29427"/>
            </a:xfrm>
            <a:prstGeom prst="straightConnector1">
              <a:avLst/>
            </a:prstGeom>
            <a:ln w="76200">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2" name="9 Metin kutusu"/>
            <p:cNvSpPr txBox="1"/>
            <p:nvPr/>
          </p:nvSpPr>
          <p:spPr>
            <a:xfrm>
              <a:off x="6934200" y="5282627"/>
              <a:ext cx="1447800" cy="461665"/>
            </a:xfrm>
            <a:prstGeom prst="rect">
              <a:avLst/>
            </a:prstGeom>
            <a:noFill/>
          </p:spPr>
          <p:txBody>
            <a:bodyPr wrap="square" rtlCol="0">
              <a:spAutoFit/>
            </a:bodyPr>
            <a:lstStyle/>
            <a:p>
              <a:r>
                <a:rPr lang="tr-TR" b="1" dirty="0">
                  <a:latin typeface="+mj-lt"/>
                </a:rPr>
                <a:t>Basınç</a:t>
              </a:r>
            </a:p>
          </p:txBody>
        </p:sp>
        <p:sp>
          <p:nvSpPr>
            <p:cNvPr id="23" name="10 Metin kutusu"/>
            <p:cNvSpPr txBox="1"/>
            <p:nvPr/>
          </p:nvSpPr>
          <p:spPr>
            <a:xfrm rot="16200000">
              <a:off x="4027723" y="2660933"/>
              <a:ext cx="1733395" cy="461665"/>
            </a:xfrm>
            <a:prstGeom prst="rect">
              <a:avLst/>
            </a:prstGeom>
            <a:noFill/>
          </p:spPr>
          <p:txBody>
            <a:bodyPr wrap="square" rtlCol="0">
              <a:spAutoFit/>
            </a:bodyPr>
            <a:lstStyle/>
            <a:p>
              <a:r>
                <a:rPr lang="tr-TR" b="1" dirty="0">
                  <a:latin typeface="+mj-lt"/>
                </a:rPr>
                <a:t>Yerçekimi</a:t>
              </a:r>
            </a:p>
          </p:txBody>
        </p:sp>
      </p:grpSp>
    </p:spTree>
    <p:extLst>
      <p:ext uri="{BB962C8B-B14F-4D97-AF65-F5344CB8AC3E}">
        <p14:creationId xmlns:p14="http://schemas.microsoft.com/office/powerpoint/2010/main" val="1052794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562352033"/>
              </p:ext>
            </p:extLst>
          </p:nvPr>
        </p:nvGraphicFramePr>
        <p:xfrm>
          <a:off x="998972" y="2226456"/>
          <a:ext cx="9295210"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541965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73425112"/>
              </p:ext>
            </p:extLst>
          </p:nvPr>
        </p:nvGraphicFramePr>
        <p:xfrm>
          <a:off x="998972" y="2226456"/>
          <a:ext cx="504781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9" name="19 Grup"/>
          <p:cNvGrpSpPr/>
          <p:nvPr/>
        </p:nvGrpSpPr>
        <p:grpSpPr>
          <a:xfrm>
            <a:off x="7223192" y="2631793"/>
            <a:ext cx="3571900" cy="3191391"/>
            <a:chOff x="4786314" y="2485224"/>
            <a:chExt cx="3571900" cy="3191391"/>
          </a:xfrm>
        </p:grpSpPr>
        <p:cxnSp>
          <p:nvCxnSpPr>
            <p:cNvPr id="10" name="13 Düz Bağlayıcı"/>
            <p:cNvCxnSpPr/>
            <p:nvPr/>
          </p:nvCxnSpPr>
          <p:spPr bwMode="auto">
            <a:xfrm>
              <a:off x="5357818" y="3214686"/>
              <a:ext cx="2214578" cy="185738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 name="9 Düz Ok Bağlayıcısı"/>
            <p:cNvCxnSpPr/>
            <p:nvPr/>
          </p:nvCxnSpPr>
          <p:spPr bwMode="auto">
            <a:xfrm>
              <a:off x="5357818" y="5070486"/>
              <a:ext cx="300039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2" name="11 Düz Ok Bağlayıcısı"/>
            <p:cNvCxnSpPr/>
            <p:nvPr/>
          </p:nvCxnSpPr>
          <p:spPr bwMode="auto">
            <a:xfrm rot="5400000" flipH="1" flipV="1">
              <a:off x="4044612" y="3799224"/>
              <a:ext cx="2628000" cy="0"/>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6" name="17 Metin kutusu"/>
            <p:cNvSpPr txBox="1"/>
            <p:nvPr/>
          </p:nvSpPr>
          <p:spPr>
            <a:xfrm>
              <a:off x="6929454" y="5214950"/>
              <a:ext cx="1357322" cy="461665"/>
            </a:xfrm>
            <a:prstGeom prst="rect">
              <a:avLst/>
            </a:prstGeom>
            <a:noFill/>
          </p:spPr>
          <p:txBody>
            <a:bodyPr wrap="square" rtlCol="0">
              <a:spAutoFit/>
            </a:bodyPr>
            <a:lstStyle/>
            <a:p>
              <a:r>
                <a:rPr lang="tr-TR" dirty="0">
                  <a:latin typeface="+mj-lt"/>
                </a:rPr>
                <a:t>Basınç</a:t>
              </a:r>
            </a:p>
          </p:txBody>
        </p:sp>
        <p:sp>
          <p:nvSpPr>
            <p:cNvPr id="17" name="18 Metin kutusu"/>
            <p:cNvSpPr txBox="1"/>
            <p:nvPr/>
          </p:nvSpPr>
          <p:spPr>
            <a:xfrm rot="16200000">
              <a:off x="4332909" y="3096587"/>
              <a:ext cx="1368476" cy="461665"/>
            </a:xfrm>
            <a:prstGeom prst="rect">
              <a:avLst/>
            </a:prstGeom>
            <a:noFill/>
          </p:spPr>
          <p:txBody>
            <a:bodyPr wrap="square" rtlCol="0">
              <a:spAutoFit/>
            </a:bodyPr>
            <a:lstStyle/>
            <a:p>
              <a:r>
                <a:rPr lang="tr-TR" dirty="0">
                  <a:latin typeface="+mj-lt"/>
                </a:rPr>
                <a:t>Yükselti</a:t>
              </a:r>
            </a:p>
          </p:txBody>
        </p:sp>
      </p:grpSp>
    </p:spTree>
    <p:extLst>
      <p:ext uri="{BB962C8B-B14F-4D97-AF65-F5344CB8AC3E}">
        <p14:creationId xmlns:p14="http://schemas.microsoft.com/office/powerpoint/2010/main" val="8864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p:txBody>
          <a:bodyPr/>
          <a:lstStyle/>
          <a:p>
            <a:pPr algn="ctr"/>
            <a:r>
              <a:rPr lang="tr-TR" dirty="0">
                <a:solidFill>
                  <a:schemeClr val="accent1">
                    <a:lumMod val="60000"/>
                    <a:lumOff val="40000"/>
                  </a:schemeClr>
                </a:solidFill>
              </a:rPr>
              <a:t>ATMOSFERİN KATMANLARI</a:t>
            </a:r>
          </a:p>
        </p:txBody>
      </p:sp>
      <p:pic>
        <p:nvPicPr>
          <p:cNvPr id="5" name="Resim 4"/>
          <p:cNvPicPr>
            <a:picLocks noChangeAspect="1"/>
          </p:cNvPicPr>
          <p:nvPr/>
        </p:nvPicPr>
        <p:blipFill>
          <a:blip r:embed="rId2"/>
          <a:stretch>
            <a:fillRect/>
          </a:stretch>
        </p:blipFill>
        <p:spPr>
          <a:xfrm>
            <a:off x="3975960" y="2028130"/>
            <a:ext cx="3022582" cy="4344961"/>
          </a:xfrm>
          <a:prstGeom prst="rect">
            <a:avLst/>
          </a:prstGeom>
        </p:spPr>
      </p:pic>
    </p:spTree>
    <p:extLst>
      <p:ext uri="{BB962C8B-B14F-4D97-AF65-F5344CB8AC3E}">
        <p14:creationId xmlns:p14="http://schemas.microsoft.com/office/powerpoint/2010/main" val="1342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545474728"/>
              </p:ext>
            </p:extLst>
          </p:nvPr>
        </p:nvGraphicFramePr>
        <p:xfrm>
          <a:off x="998972" y="2226456"/>
          <a:ext cx="504781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7420198" y="2353011"/>
            <a:ext cx="3606132" cy="3859371"/>
          </a:xfrm>
          <a:prstGeom prst="rect">
            <a:avLst/>
          </a:prstGeom>
        </p:spPr>
      </p:pic>
    </p:spTree>
    <p:extLst>
      <p:ext uri="{BB962C8B-B14F-4D97-AF65-F5344CB8AC3E}">
        <p14:creationId xmlns:p14="http://schemas.microsoft.com/office/powerpoint/2010/main" val="4052651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583118888"/>
              </p:ext>
            </p:extLst>
          </p:nvPr>
        </p:nvGraphicFramePr>
        <p:xfrm>
          <a:off x="998972" y="2226455"/>
          <a:ext cx="3268228" cy="4240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6683008" y="2336872"/>
            <a:ext cx="3886200" cy="3886200"/>
          </a:xfrm>
          <a:prstGeom prst="rect">
            <a:avLst/>
          </a:prstGeom>
        </p:spPr>
      </p:pic>
    </p:spTree>
    <p:extLst>
      <p:ext uri="{BB962C8B-B14F-4D97-AF65-F5344CB8AC3E}">
        <p14:creationId xmlns:p14="http://schemas.microsoft.com/office/powerpoint/2010/main" val="1395939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159875601"/>
              </p:ext>
            </p:extLst>
          </p:nvPr>
        </p:nvGraphicFramePr>
        <p:xfrm>
          <a:off x="998971" y="2226456"/>
          <a:ext cx="9152193" cy="1378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Resim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3597" y="3997012"/>
            <a:ext cx="4727307" cy="2708588"/>
          </a:xfrm>
          <a:prstGeom prst="rect">
            <a:avLst/>
          </a:prstGeom>
        </p:spPr>
      </p:pic>
    </p:spTree>
    <p:extLst>
      <p:ext uri="{BB962C8B-B14F-4D97-AF65-F5344CB8AC3E}">
        <p14:creationId xmlns:p14="http://schemas.microsoft.com/office/powerpoint/2010/main" val="695445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02577110"/>
              </p:ext>
            </p:extLst>
          </p:nvPr>
        </p:nvGraphicFramePr>
        <p:xfrm>
          <a:off x="998971" y="2226455"/>
          <a:ext cx="4222386" cy="400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19 Grup"/>
          <p:cNvGrpSpPr/>
          <p:nvPr/>
        </p:nvGrpSpPr>
        <p:grpSpPr>
          <a:xfrm>
            <a:off x="6722282" y="2672714"/>
            <a:ext cx="3571900" cy="3219965"/>
            <a:chOff x="4786314" y="2456650"/>
            <a:chExt cx="3571900" cy="3219965"/>
          </a:xfrm>
        </p:grpSpPr>
        <p:cxnSp>
          <p:nvCxnSpPr>
            <p:cNvPr id="12" name="13 Düz Bağlayıcı"/>
            <p:cNvCxnSpPr/>
            <p:nvPr/>
          </p:nvCxnSpPr>
          <p:spPr bwMode="auto">
            <a:xfrm>
              <a:off x="5357818" y="3214686"/>
              <a:ext cx="2214578" cy="185738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9 Düz Ok Bağlayıcısı"/>
            <p:cNvCxnSpPr/>
            <p:nvPr/>
          </p:nvCxnSpPr>
          <p:spPr bwMode="auto">
            <a:xfrm>
              <a:off x="5357818" y="5070486"/>
              <a:ext cx="300039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7" name="11 Düz Ok Bağlayıcısı"/>
            <p:cNvCxnSpPr/>
            <p:nvPr/>
          </p:nvCxnSpPr>
          <p:spPr bwMode="auto">
            <a:xfrm rot="5400000" flipH="1" flipV="1">
              <a:off x="4036215" y="3777459"/>
              <a:ext cx="264320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8" name="17 Metin kutusu"/>
            <p:cNvSpPr txBox="1"/>
            <p:nvPr/>
          </p:nvSpPr>
          <p:spPr>
            <a:xfrm>
              <a:off x="6929454" y="5214950"/>
              <a:ext cx="1357322" cy="461665"/>
            </a:xfrm>
            <a:prstGeom prst="rect">
              <a:avLst/>
            </a:prstGeom>
            <a:noFill/>
          </p:spPr>
          <p:txBody>
            <a:bodyPr wrap="square" rtlCol="0">
              <a:spAutoFit/>
            </a:bodyPr>
            <a:lstStyle/>
            <a:p>
              <a:r>
                <a:rPr lang="tr-TR" dirty="0">
                  <a:latin typeface="+mj-lt"/>
                </a:rPr>
                <a:t>Basınç</a:t>
              </a:r>
            </a:p>
          </p:txBody>
        </p:sp>
        <p:sp>
          <p:nvSpPr>
            <p:cNvPr id="19" name="18 Metin kutusu"/>
            <p:cNvSpPr txBox="1"/>
            <p:nvPr/>
          </p:nvSpPr>
          <p:spPr>
            <a:xfrm rot="16200000">
              <a:off x="4332909" y="3096587"/>
              <a:ext cx="1368476" cy="461665"/>
            </a:xfrm>
            <a:prstGeom prst="rect">
              <a:avLst/>
            </a:prstGeom>
            <a:noFill/>
          </p:spPr>
          <p:txBody>
            <a:bodyPr wrap="square" rtlCol="0">
              <a:spAutoFit/>
            </a:bodyPr>
            <a:lstStyle/>
            <a:p>
              <a:r>
                <a:rPr lang="tr-TR" dirty="0">
                  <a:latin typeface="+mj-lt"/>
                </a:rPr>
                <a:t>Sıcaklık</a:t>
              </a:r>
            </a:p>
          </p:txBody>
        </p:sp>
      </p:grpSp>
    </p:spTree>
    <p:extLst>
      <p:ext uri="{BB962C8B-B14F-4D97-AF65-F5344CB8AC3E}">
        <p14:creationId xmlns:p14="http://schemas.microsoft.com/office/powerpoint/2010/main" val="61453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4-Dinamik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162008917"/>
              </p:ext>
            </p:extLst>
          </p:nvPr>
        </p:nvGraphicFramePr>
        <p:xfrm>
          <a:off x="998970" y="2226455"/>
          <a:ext cx="9295211" cy="400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42699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Sürekli Basınç Kuşakları</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728406"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2"/>
          <a:stretch>
            <a:fillRect/>
          </a:stretch>
        </p:blipFill>
        <p:spPr>
          <a:xfrm>
            <a:off x="505781" y="2940995"/>
            <a:ext cx="10167885" cy="3229234"/>
          </a:xfrm>
          <a:prstGeom prst="rect">
            <a:avLst/>
          </a:prstGeom>
        </p:spPr>
      </p:pic>
    </p:spTree>
    <p:extLst>
      <p:ext uri="{BB962C8B-B14F-4D97-AF65-F5344CB8AC3E}">
        <p14:creationId xmlns:p14="http://schemas.microsoft.com/office/powerpoint/2010/main" val="2782261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Termik Alçak Basınç Kuşağı(Tropikal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762932401"/>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6" name="Dikdörtgen 15"/>
          <p:cNvSpPr/>
          <p:nvPr/>
        </p:nvSpPr>
        <p:spPr>
          <a:xfrm>
            <a:off x="2297012" y="5231225"/>
            <a:ext cx="3699474" cy="369332"/>
          </a:xfrm>
          <a:prstGeom prst="rect">
            <a:avLst/>
          </a:prstGeom>
        </p:spPr>
        <p:txBody>
          <a:bodyPr wrap="none">
            <a:spAutoFit/>
          </a:bodyPr>
          <a:lstStyle/>
          <a:p>
            <a:r>
              <a:rPr lang="tr-TR" b="1" i="1" dirty="0"/>
              <a:t>Termik(Isıl) Alçak Basınç Kuşağı </a:t>
            </a:r>
            <a:endParaRPr lang="tr-TR" b="1" dirty="0"/>
          </a:p>
        </p:txBody>
      </p:sp>
    </p:spTree>
    <p:extLst>
      <p:ext uri="{BB962C8B-B14F-4D97-AF65-F5344CB8AC3E}">
        <p14:creationId xmlns:p14="http://schemas.microsoft.com/office/powerpoint/2010/main" val="9876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Termik Yüksek Basınç Kuşağı(Polar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78941730"/>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1" name="Dikdörtgen 10"/>
          <p:cNvSpPr/>
          <p:nvPr/>
        </p:nvSpPr>
        <p:spPr>
          <a:xfrm>
            <a:off x="2355098" y="3988907"/>
            <a:ext cx="4099199" cy="461665"/>
          </a:xfrm>
          <a:prstGeom prst="rect">
            <a:avLst/>
          </a:prstGeom>
        </p:spPr>
        <p:txBody>
          <a:bodyPr wrap="none">
            <a:spAutoFit/>
          </a:bodyPr>
          <a:lstStyle/>
          <a:p>
            <a:r>
              <a:rPr lang="tr-TR" b="1" i="1" dirty="0"/>
              <a:t>Termik Yüksek Basınç Kuşağı </a:t>
            </a:r>
            <a:endParaRPr lang="tr-TR" b="1" dirty="0"/>
          </a:p>
        </p:txBody>
      </p:sp>
      <p:sp>
        <p:nvSpPr>
          <p:cNvPr id="12" name="Dikdörtgen 11"/>
          <p:cNvSpPr/>
          <p:nvPr/>
        </p:nvSpPr>
        <p:spPr>
          <a:xfrm>
            <a:off x="2339342" y="6395628"/>
            <a:ext cx="4099199" cy="461665"/>
          </a:xfrm>
          <a:prstGeom prst="rect">
            <a:avLst/>
          </a:prstGeom>
        </p:spPr>
        <p:txBody>
          <a:bodyPr wrap="none">
            <a:spAutoFit/>
          </a:bodyPr>
          <a:lstStyle/>
          <a:p>
            <a:r>
              <a:rPr lang="tr-TR" b="1" i="1" dirty="0"/>
              <a:t>Termik Yüksek Basınç Kuşağı </a:t>
            </a:r>
            <a:endParaRPr lang="tr-TR" b="1" dirty="0"/>
          </a:p>
        </p:txBody>
      </p:sp>
    </p:spTree>
    <p:extLst>
      <p:ext uri="{BB962C8B-B14F-4D97-AF65-F5344CB8AC3E}">
        <p14:creationId xmlns:p14="http://schemas.microsoft.com/office/powerpoint/2010/main" val="239659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Dinamik Yüksek Basınç Kuşağı(</a:t>
            </a:r>
            <a:r>
              <a:rPr lang="tr-TR" dirty="0" err="1">
                <a:solidFill>
                  <a:schemeClr val="accent1">
                    <a:lumMod val="60000"/>
                    <a:lumOff val="40000"/>
                  </a:schemeClr>
                </a:solidFill>
              </a:rPr>
              <a:t>Subtropikal</a:t>
            </a:r>
            <a:r>
              <a:rPr lang="tr-TR" dirty="0">
                <a:solidFill>
                  <a:schemeClr val="accent1">
                    <a:lumMod val="60000"/>
                    <a:lumOff val="40000"/>
                  </a:schemeClr>
                </a:solidFill>
              </a:rPr>
              <a:t>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80094251"/>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6" name="Dikdörtgen 15"/>
          <p:cNvSpPr/>
          <p:nvPr/>
        </p:nvSpPr>
        <p:spPr>
          <a:xfrm>
            <a:off x="2124734" y="4590069"/>
            <a:ext cx="3521157" cy="369332"/>
          </a:xfrm>
          <a:prstGeom prst="rect">
            <a:avLst/>
          </a:prstGeom>
        </p:spPr>
        <p:txBody>
          <a:bodyPr wrap="none">
            <a:spAutoFit/>
          </a:bodyPr>
          <a:lstStyle/>
          <a:p>
            <a:r>
              <a:rPr lang="tr-TR" b="1" i="1" dirty="0">
                <a:solidFill>
                  <a:schemeClr val="bg1"/>
                </a:solidFill>
              </a:rPr>
              <a:t>Dinamik Yüksek Basınç Kuşağı </a:t>
            </a:r>
            <a:endParaRPr lang="tr-TR" b="1" dirty="0">
              <a:solidFill>
                <a:schemeClr val="bg1"/>
              </a:solidFill>
            </a:endParaRPr>
          </a:p>
        </p:txBody>
      </p:sp>
      <p:sp>
        <p:nvSpPr>
          <p:cNvPr id="17" name="Dikdörtgen 16"/>
          <p:cNvSpPr/>
          <p:nvPr/>
        </p:nvSpPr>
        <p:spPr>
          <a:xfrm>
            <a:off x="2297012" y="5664806"/>
            <a:ext cx="3521157" cy="369332"/>
          </a:xfrm>
          <a:prstGeom prst="rect">
            <a:avLst/>
          </a:prstGeom>
        </p:spPr>
        <p:txBody>
          <a:bodyPr wrap="none">
            <a:spAutoFit/>
          </a:bodyPr>
          <a:lstStyle/>
          <a:p>
            <a:r>
              <a:rPr lang="tr-TR" b="1" i="1" dirty="0">
                <a:solidFill>
                  <a:schemeClr val="bg1"/>
                </a:solidFill>
              </a:rPr>
              <a:t>Dinamik Yüksek Basınç Kuşağı </a:t>
            </a:r>
            <a:endParaRPr lang="tr-TR" b="1" dirty="0">
              <a:solidFill>
                <a:schemeClr val="bg1"/>
              </a:solidFill>
            </a:endParaRPr>
          </a:p>
        </p:txBody>
      </p:sp>
    </p:spTree>
    <p:extLst>
      <p:ext uri="{BB962C8B-B14F-4D97-AF65-F5344CB8AC3E}">
        <p14:creationId xmlns:p14="http://schemas.microsoft.com/office/powerpoint/2010/main" val="620237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Dinamik Alçak Basınç Kuşağı(</a:t>
            </a:r>
            <a:r>
              <a:rPr lang="tr-TR" dirty="0" err="1">
                <a:solidFill>
                  <a:schemeClr val="accent1">
                    <a:lumMod val="60000"/>
                    <a:lumOff val="40000"/>
                  </a:schemeClr>
                </a:solidFill>
              </a:rPr>
              <a:t>Subpolar</a:t>
            </a:r>
            <a:r>
              <a:rPr lang="tr-TR" dirty="0">
                <a:solidFill>
                  <a:schemeClr val="accent1">
                    <a:lumMod val="60000"/>
                    <a:lumOff val="40000"/>
                  </a:schemeClr>
                </a:solidFill>
              </a:rPr>
              <a:t>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96036970"/>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2" name="Dikdörtgen 11"/>
          <p:cNvSpPr/>
          <p:nvPr/>
        </p:nvSpPr>
        <p:spPr>
          <a:xfrm>
            <a:off x="2380393" y="4185461"/>
            <a:ext cx="3338799" cy="369332"/>
          </a:xfrm>
          <a:prstGeom prst="rect">
            <a:avLst/>
          </a:prstGeom>
        </p:spPr>
        <p:txBody>
          <a:bodyPr wrap="none">
            <a:spAutoFit/>
          </a:bodyPr>
          <a:lstStyle/>
          <a:p>
            <a:r>
              <a:rPr lang="tr-TR" b="1" i="1" dirty="0">
                <a:solidFill>
                  <a:schemeClr val="bg1"/>
                </a:solidFill>
              </a:rPr>
              <a:t>Dinamik Alçak Basınç Kuşağı </a:t>
            </a:r>
            <a:endParaRPr lang="tr-TR" b="1" dirty="0">
              <a:solidFill>
                <a:schemeClr val="bg1"/>
              </a:solidFill>
            </a:endParaRPr>
          </a:p>
        </p:txBody>
      </p:sp>
      <p:sp>
        <p:nvSpPr>
          <p:cNvPr id="18" name="Dikdörtgen 17"/>
          <p:cNvSpPr/>
          <p:nvPr/>
        </p:nvSpPr>
        <p:spPr>
          <a:xfrm>
            <a:off x="2530313" y="6088060"/>
            <a:ext cx="3338799" cy="369332"/>
          </a:xfrm>
          <a:prstGeom prst="rect">
            <a:avLst/>
          </a:prstGeom>
        </p:spPr>
        <p:txBody>
          <a:bodyPr wrap="none">
            <a:spAutoFit/>
          </a:bodyPr>
          <a:lstStyle/>
          <a:p>
            <a:r>
              <a:rPr lang="tr-TR" b="1" i="1" dirty="0">
                <a:solidFill>
                  <a:schemeClr val="bg1"/>
                </a:solidFill>
              </a:rPr>
              <a:t>Dinamik Alçak Basınç Kuşağı </a:t>
            </a:r>
            <a:endParaRPr lang="tr-TR" b="1" dirty="0">
              <a:solidFill>
                <a:schemeClr val="bg1"/>
              </a:solidFill>
            </a:endParaRPr>
          </a:p>
        </p:txBody>
      </p:sp>
    </p:spTree>
    <p:extLst>
      <p:ext uri="{BB962C8B-B14F-4D97-AF65-F5344CB8AC3E}">
        <p14:creationId xmlns:p14="http://schemas.microsoft.com/office/powerpoint/2010/main" val="144150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Troposfer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Atmosferin en alt bölümüdür.</a:t>
            </a:r>
          </a:p>
          <a:p>
            <a:r>
              <a:rPr lang="tr-TR" dirty="0"/>
              <a:t>Atmosfer kütlesinin %75’ini kapsar.</a:t>
            </a:r>
          </a:p>
          <a:p>
            <a:r>
              <a:rPr lang="tr-TR" dirty="0"/>
              <a:t>Meteoroloji olayları ve bulutlar bu katmanda oluşur.</a:t>
            </a:r>
          </a:p>
          <a:p>
            <a:endParaRPr lang="tr-TR" dirty="0">
              <a:solidFill>
                <a:schemeClr val="accent1">
                  <a:lumMod val="50000"/>
                </a:schemeClr>
              </a:solidFill>
            </a:endParaRPr>
          </a:p>
        </p:txBody>
      </p:sp>
      <p:pic>
        <p:nvPicPr>
          <p:cNvPr id="6" name="İçerik Yer Tutucusu 5"/>
          <p:cNvPicPr>
            <a:picLocks noGrp="1" noChangeAspect="1"/>
          </p:cNvPicPr>
          <p:nvPr>
            <p:ph idx="1"/>
          </p:nvPr>
        </p:nvPicPr>
        <p:blipFill>
          <a:blip r:embed="rId3"/>
          <a:stretch>
            <a:fillRect/>
          </a:stretch>
        </p:blipFill>
        <p:spPr>
          <a:xfrm>
            <a:off x="1050355" y="4461541"/>
            <a:ext cx="1236452" cy="345202"/>
          </a:xfrm>
        </p:spPr>
      </p:pic>
    </p:spTree>
    <p:extLst>
      <p:ext uri="{BB962C8B-B14F-4D97-AF65-F5344CB8AC3E}">
        <p14:creationId xmlns:p14="http://schemas.microsoft.com/office/powerpoint/2010/main" val="9343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Nem ve Yağış</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762843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99760471"/>
              </p:ext>
            </p:extLst>
          </p:nvPr>
        </p:nvGraphicFramePr>
        <p:xfrm>
          <a:off x="998970" y="2226455"/>
          <a:ext cx="929521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799355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27497477"/>
              </p:ext>
            </p:extLst>
          </p:nvPr>
        </p:nvGraphicFramePr>
        <p:xfrm>
          <a:off x="998970" y="2226455"/>
          <a:ext cx="492475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7777370" y="2792448"/>
            <a:ext cx="3429000" cy="3609975"/>
          </a:xfrm>
          <a:prstGeom prst="rect">
            <a:avLst/>
          </a:prstGeom>
        </p:spPr>
      </p:pic>
    </p:spTree>
    <p:extLst>
      <p:ext uri="{BB962C8B-B14F-4D97-AF65-F5344CB8AC3E}">
        <p14:creationId xmlns:p14="http://schemas.microsoft.com/office/powerpoint/2010/main" val="2509613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692942580"/>
              </p:ext>
            </p:extLst>
          </p:nvPr>
        </p:nvGraphicFramePr>
        <p:xfrm>
          <a:off x="998970" y="2226455"/>
          <a:ext cx="492475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4 İçerik Yer Tutucusu" descr="434px-Evaporation_Pan.jpg"/>
          <p:cNvPicPr>
            <a:picLocks noGrp="1" noChangeAspect="1"/>
          </p:cNvPicPr>
          <p:nvPr/>
        </p:nvPicPr>
        <p:blipFill>
          <a:blip r:embed="rId7"/>
          <a:stretch>
            <a:fillRect/>
          </a:stretch>
        </p:blipFill>
        <p:spPr>
          <a:xfrm>
            <a:off x="7669398" y="2106572"/>
            <a:ext cx="3148127" cy="4352250"/>
          </a:xfrm>
          <a:prstGeom prst="roundRect">
            <a:avLst/>
          </a:prstGeom>
        </p:spPr>
      </p:pic>
    </p:spTree>
    <p:extLst>
      <p:ext uri="{BB962C8B-B14F-4D97-AF65-F5344CB8AC3E}">
        <p14:creationId xmlns:p14="http://schemas.microsoft.com/office/powerpoint/2010/main" val="3407965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09431803"/>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249152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16641732"/>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615821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Mutlak 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244665630"/>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920763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Maksimum 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162227422"/>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620795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Bağıl(Oransal) Nem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08075755"/>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717938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Bağıl(Oransal) Nem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67159143"/>
              </p:ext>
            </p:extLst>
          </p:nvPr>
        </p:nvGraphicFramePr>
        <p:xfrm>
          <a:off x="998970" y="2226454"/>
          <a:ext cx="929521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855076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Troposfer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Su buharı sadece bu katmandadır</a:t>
            </a:r>
          </a:p>
          <a:p>
            <a:pPr lvl="1"/>
            <a:r>
              <a:rPr lang="tr-TR" dirty="0"/>
              <a:t>Yerden ilk 3 ile 4 km arasında.</a:t>
            </a:r>
          </a:p>
          <a:p>
            <a:r>
              <a:rPr lang="tr-TR" dirty="0"/>
              <a:t>Yerden yükseldikçe sıcaklık her 200 metrede 1 ° </a:t>
            </a:r>
            <a:r>
              <a:rPr lang="tr-TR" dirty="0" err="1"/>
              <a:t>Celsius</a:t>
            </a:r>
            <a:r>
              <a:rPr lang="tr-TR" dirty="0"/>
              <a:t> azalır. Bunun sebebi dünyanın yerden ısınmasıdır.</a:t>
            </a:r>
          </a:p>
          <a:p>
            <a:r>
              <a:rPr lang="tr-TR" dirty="0"/>
              <a:t>Yüksekliği 9-16 km arasında değişir.</a:t>
            </a:r>
          </a:p>
          <a:p>
            <a:r>
              <a:rPr lang="tr-TR" dirty="0"/>
              <a:t>Kalınlığı kutuplara doğru azalır</a:t>
            </a:r>
          </a:p>
          <a:p>
            <a:endParaRPr lang="tr-TR" dirty="0">
              <a:solidFill>
                <a:schemeClr val="accent1">
                  <a:lumMod val="50000"/>
                </a:schemeClr>
              </a:solidFill>
            </a:endParaRPr>
          </a:p>
        </p:txBody>
      </p:sp>
      <p:pic>
        <p:nvPicPr>
          <p:cNvPr id="6" name="İçerik Yer Tutucusu 5"/>
          <p:cNvPicPr>
            <a:picLocks noGrp="1" noChangeAspect="1"/>
          </p:cNvPicPr>
          <p:nvPr>
            <p:ph idx="1"/>
          </p:nvPr>
        </p:nvPicPr>
        <p:blipFill>
          <a:blip r:embed="rId3"/>
          <a:stretch>
            <a:fillRect/>
          </a:stretch>
        </p:blipFill>
        <p:spPr>
          <a:xfrm>
            <a:off x="1050355" y="4461541"/>
            <a:ext cx="1236452" cy="345202"/>
          </a:xfrm>
        </p:spPr>
      </p:pic>
    </p:spTree>
    <p:extLst>
      <p:ext uri="{BB962C8B-B14F-4D97-AF65-F5344CB8AC3E}">
        <p14:creationId xmlns:p14="http://schemas.microsoft.com/office/powerpoint/2010/main" val="12491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animEffect transition="in" filter="fade">
                                      <p:cBhvr>
                                        <p:cTn id="24" dur="500"/>
                                        <p:tgtEl>
                                          <p:spTgt spid="1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Effect transition="in" filter="fade">
                                      <p:cBhvr>
                                        <p:cTn id="29"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Yoğuşma ve Ürünleri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5" name="İçerik Yer Tutucusu 4"/>
          <p:cNvPicPr>
            <a:picLocks noGrp="1" noChangeAspect="1"/>
          </p:cNvPicPr>
          <p:nvPr>
            <p:ph idx="1"/>
          </p:nvPr>
        </p:nvPicPr>
        <p:blipFill>
          <a:blip r:embed="rId2"/>
          <a:stretch>
            <a:fillRect/>
          </a:stretch>
        </p:blipFill>
        <p:spPr>
          <a:xfrm>
            <a:off x="47231" y="2860771"/>
            <a:ext cx="11489635" cy="3227289"/>
          </a:xfrm>
        </p:spPr>
      </p:pic>
    </p:spTree>
    <p:extLst>
      <p:ext uri="{BB962C8B-B14F-4D97-AF65-F5344CB8AC3E}">
        <p14:creationId xmlns:p14="http://schemas.microsoft.com/office/powerpoint/2010/main" val="390684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Yoğuşma ve Ürünleri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75706551"/>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031287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1-Bulut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158839305"/>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668650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a-Alçak Bulutlar(</a:t>
            </a:r>
            <a:r>
              <a:rPr lang="tr-TR" dirty="0" err="1">
                <a:solidFill>
                  <a:schemeClr val="accent1">
                    <a:lumMod val="60000"/>
                    <a:lumOff val="40000"/>
                  </a:schemeClr>
                </a:solidFill>
              </a:rPr>
              <a:t>Stratüs</a:t>
            </a:r>
            <a:r>
              <a:rPr lang="tr-TR" dirty="0">
                <a:solidFill>
                  <a:schemeClr val="accent1">
                    <a:lumMod val="60000"/>
                    <a:lumOff val="40000"/>
                  </a:schemeClr>
                </a:solidFill>
              </a:rPr>
              <a: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044300479"/>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98881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b-Orta Bulutlar(Kümülüs)</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803868027"/>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190475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c-Yüksek Bulutlar(</a:t>
            </a:r>
            <a:r>
              <a:rPr lang="tr-TR" dirty="0" err="1">
                <a:solidFill>
                  <a:schemeClr val="accent1">
                    <a:lumMod val="60000"/>
                    <a:lumOff val="40000"/>
                  </a:schemeClr>
                </a:solidFill>
              </a:rPr>
              <a:t>Sirüsler</a:t>
            </a:r>
            <a:r>
              <a:rPr lang="tr-TR" dirty="0">
                <a:solidFill>
                  <a:schemeClr val="accent1">
                    <a:lumMod val="60000"/>
                    <a:lumOff val="40000"/>
                  </a:schemeClr>
                </a:solidFill>
              </a:rPr>
              <a: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970538281"/>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119968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2-Sis</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352547724"/>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071572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a-Çiy</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83136240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272718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b-Kırağı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78732003"/>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813892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c-Kırç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619158809"/>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51479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Stratosfer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Yüksekliği 50 kilometreye kadar çıkar.</a:t>
            </a:r>
          </a:p>
          <a:p>
            <a:r>
              <a:rPr lang="tr-TR" dirty="0"/>
              <a:t>Gaz yoğunluğu azdır.</a:t>
            </a:r>
          </a:p>
          <a:p>
            <a:r>
              <a:rPr lang="tr-TR" dirty="0"/>
              <a:t>Sıcaklık düşüktür.</a:t>
            </a:r>
          </a:p>
          <a:p>
            <a:r>
              <a:rPr lang="tr-TR" dirty="0"/>
              <a:t>Sıcaklık değişimi azdır.</a:t>
            </a:r>
          </a:p>
          <a:p>
            <a:r>
              <a:rPr lang="tr-TR" dirty="0"/>
              <a:t>Jet rüzgarları denen kuvvetli hava akımları bu kattadır.</a:t>
            </a:r>
          </a:p>
          <a:p>
            <a:r>
              <a:rPr lang="tr-TR" dirty="0"/>
              <a:t>Hava olayları görülmez.</a:t>
            </a:r>
          </a:p>
          <a:p>
            <a:r>
              <a:rPr lang="tr-TR" dirty="0"/>
              <a:t>Üst kısmında ozon tabakası bulunur.</a:t>
            </a:r>
          </a:p>
        </p:txBody>
      </p:sp>
    </p:spTree>
    <p:extLst>
      <p:ext uri="{BB962C8B-B14F-4D97-AF65-F5344CB8AC3E}">
        <p14:creationId xmlns:p14="http://schemas.microsoft.com/office/powerpoint/2010/main" val="3654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GÖKYÜZÜNDEKİ YAĞIŞ TÜRLERİ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68605205"/>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86644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1-Yağmur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189584218"/>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331494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2-Kar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22976232"/>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7793671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3-Dolu</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69562005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085993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KÜTLELERİ VE CEPHELER</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5" name="Resim 4"/>
          <p:cNvPicPr>
            <a:picLocks noChangeAspect="1"/>
          </p:cNvPicPr>
          <p:nvPr/>
        </p:nvPicPr>
        <p:blipFill>
          <a:blip r:embed="rId2"/>
          <a:stretch>
            <a:fillRect/>
          </a:stretch>
        </p:blipFill>
        <p:spPr>
          <a:xfrm>
            <a:off x="1867804" y="2054853"/>
            <a:ext cx="7543693" cy="4467624"/>
          </a:xfrm>
          <a:prstGeom prst="rect">
            <a:avLst/>
          </a:prstGeom>
        </p:spPr>
      </p:pic>
    </p:spTree>
    <p:extLst>
      <p:ext uri="{BB962C8B-B14F-4D97-AF65-F5344CB8AC3E}">
        <p14:creationId xmlns:p14="http://schemas.microsoft.com/office/powerpoint/2010/main" val="1472666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Kütlesi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04769023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20624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Cephe</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36914084"/>
              </p:ext>
            </p:extLst>
          </p:nvPr>
        </p:nvGraphicFramePr>
        <p:xfrm>
          <a:off x="998970" y="2226455"/>
          <a:ext cx="9099187" cy="1749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5 İçerik Yer Tutucusu" descr="6.jpg"/>
          <p:cNvPicPr>
            <a:picLocks noChangeAspect="1"/>
          </p:cNvPicPr>
          <p:nvPr/>
        </p:nvPicPr>
        <p:blipFill>
          <a:blip r:embed="rId7"/>
          <a:stretch>
            <a:fillRect/>
          </a:stretch>
        </p:blipFill>
        <p:spPr>
          <a:xfrm>
            <a:off x="3996577" y="4128053"/>
            <a:ext cx="3286148" cy="2437646"/>
          </a:xfrm>
          <a:prstGeom prst="rect">
            <a:avLst/>
          </a:prstGeom>
        </p:spPr>
      </p:pic>
    </p:spTree>
    <p:extLst>
      <p:ext uri="{BB962C8B-B14F-4D97-AF65-F5344CB8AC3E}">
        <p14:creationId xmlns:p14="http://schemas.microsoft.com/office/powerpoint/2010/main" val="1951421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OLUŞUMLARINA GÖRE YAĞIŞ TİPLERİ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7 Resim" descr="bisl 04 - weather and climate-p9-1.JPG"/>
          <p:cNvPicPr>
            <a:picLocks noChangeAspect="1"/>
          </p:cNvPicPr>
          <p:nvPr/>
        </p:nvPicPr>
        <p:blipFill>
          <a:blip r:embed="rId2"/>
          <a:stretch>
            <a:fillRect/>
          </a:stretch>
        </p:blipFill>
        <p:spPr>
          <a:xfrm>
            <a:off x="1931795" y="1872877"/>
            <a:ext cx="7415712" cy="4831576"/>
          </a:xfrm>
          <a:prstGeom prst="rect">
            <a:avLst/>
          </a:prstGeom>
          <a:effectLst>
            <a:softEdge rad="317500"/>
          </a:effectLst>
        </p:spPr>
      </p:pic>
    </p:spTree>
    <p:extLst>
      <p:ext uri="{BB962C8B-B14F-4D97-AF65-F5344CB8AC3E}">
        <p14:creationId xmlns:p14="http://schemas.microsoft.com/office/powerpoint/2010/main" val="1872876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1-Yükselim(Konveksiyonel)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06053279"/>
              </p:ext>
            </p:extLst>
          </p:nvPr>
        </p:nvGraphicFramePr>
        <p:xfrm>
          <a:off x="998971" y="2226454"/>
          <a:ext cx="5984926"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6 İçerik Yer Tutucusu" descr="5.jpg"/>
          <p:cNvPicPr>
            <a:picLocks noChangeAspect="1"/>
          </p:cNvPicPr>
          <p:nvPr/>
        </p:nvPicPr>
        <p:blipFill>
          <a:blip r:embed="rId7"/>
          <a:stretch>
            <a:fillRect/>
          </a:stretch>
        </p:blipFill>
        <p:spPr>
          <a:xfrm>
            <a:off x="7302547" y="2336872"/>
            <a:ext cx="4660970" cy="3475464"/>
          </a:xfrm>
          <a:prstGeom prst="rect">
            <a:avLst/>
          </a:prstGeom>
        </p:spPr>
      </p:pic>
    </p:spTree>
    <p:extLst>
      <p:ext uri="{BB962C8B-B14F-4D97-AF65-F5344CB8AC3E}">
        <p14:creationId xmlns:p14="http://schemas.microsoft.com/office/powerpoint/2010/main" val="1984420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2-Yamaç(</a:t>
            </a:r>
            <a:r>
              <a:rPr lang="tr-TR" dirty="0" err="1">
                <a:solidFill>
                  <a:schemeClr val="accent1">
                    <a:lumMod val="60000"/>
                    <a:lumOff val="40000"/>
                  </a:schemeClr>
                </a:solidFill>
              </a:rPr>
              <a:t>Orografik</a:t>
            </a:r>
            <a:r>
              <a:rPr lang="tr-TR" dirty="0">
                <a:solidFill>
                  <a:schemeClr val="accent1">
                    <a:lumMod val="60000"/>
                    <a:lumOff val="40000"/>
                  </a:schemeClr>
                </a:solidFill>
              </a:rPr>
              <a:t>)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596460243"/>
              </p:ext>
            </p:extLst>
          </p:nvPr>
        </p:nvGraphicFramePr>
        <p:xfrm>
          <a:off x="998970" y="2226454"/>
          <a:ext cx="5971673"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4 İçerik Yer Tutucusu" descr="4.jpg"/>
          <p:cNvPicPr>
            <a:picLocks noChangeAspect="1"/>
          </p:cNvPicPr>
          <p:nvPr/>
        </p:nvPicPr>
        <p:blipFill>
          <a:blip r:embed="rId7"/>
          <a:stretch>
            <a:fillRect/>
          </a:stretch>
        </p:blipFill>
        <p:spPr>
          <a:xfrm>
            <a:off x="7526036" y="2336871"/>
            <a:ext cx="4189922" cy="3112514"/>
          </a:xfrm>
          <a:prstGeom prst="rect">
            <a:avLst/>
          </a:prstGeom>
        </p:spPr>
      </p:pic>
    </p:spTree>
    <p:extLst>
      <p:ext uri="{BB962C8B-B14F-4D97-AF65-F5344CB8AC3E}">
        <p14:creationId xmlns:p14="http://schemas.microsoft.com/office/powerpoint/2010/main" val="310504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Ozon Tabakası</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Yaklaşık 19 ile 45 kilometreler arasındadır.</a:t>
            </a:r>
          </a:p>
          <a:p>
            <a:r>
              <a:rPr lang="tr-TR" dirty="0"/>
              <a:t>Güneş’ten gelen ve canlı yaşamı için zararlı olan Ultraviyole gibi ışınları tutar.</a:t>
            </a:r>
          </a:p>
          <a:p>
            <a:r>
              <a:rPr lang="tr-TR" dirty="0"/>
              <a:t>Bundan dolayı canlıların koruyucu katıdır.</a:t>
            </a:r>
          </a:p>
          <a:p>
            <a:endParaRPr lang="tr-TR" dirty="0"/>
          </a:p>
        </p:txBody>
      </p:sp>
      <p:pic>
        <p:nvPicPr>
          <p:cNvPr id="4" name="Resim 3"/>
          <p:cNvPicPr>
            <a:picLocks noChangeAspect="1"/>
          </p:cNvPicPr>
          <p:nvPr/>
        </p:nvPicPr>
        <p:blipFill>
          <a:blip r:embed="rId2"/>
          <a:stretch>
            <a:fillRect/>
          </a:stretch>
        </p:blipFill>
        <p:spPr>
          <a:xfrm>
            <a:off x="343357" y="2336344"/>
            <a:ext cx="3048000" cy="2286000"/>
          </a:xfrm>
          <a:prstGeom prst="rect">
            <a:avLst/>
          </a:prstGeom>
        </p:spPr>
      </p:pic>
    </p:spTree>
    <p:extLst>
      <p:ext uri="{BB962C8B-B14F-4D97-AF65-F5344CB8AC3E}">
        <p14:creationId xmlns:p14="http://schemas.microsoft.com/office/powerpoint/2010/main" val="12822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5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3-Cephe(</a:t>
            </a:r>
            <a:r>
              <a:rPr lang="tr-TR" dirty="0" err="1">
                <a:solidFill>
                  <a:schemeClr val="accent1">
                    <a:lumMod val="60000"/>
                    <a:lumOff val="40000"/>
                  </a:schemeClr>
                </a:solidFill>
              </a:rPr>
              <a:t>Frontal</a:t>
            </a:r>
            <a:r>
              <a:rPr lang="tr-TR" dirty="0">
                <a:solidFill>
                  <a:schemeClr val="accent1">
                    <a:lumMod val="60000"/>
                    <a:lumOff val="40000"/>
                  </a:schemeClr>
                </a:solidFill>
              </a:rPr>
              <a:t>)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96544440"/>
              </p:ext>
            </p:extLst>
          </p:nvPr>
        </p:nvGraphicFramePr>
        <p:xfrm>
          <a:off x="998970" y="2226454"/>
          <a:ext cx="5971673"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1" name="5 İçerik Yer Tutucusu" descr="6.jpg"/>
          <p:cNvPicPr>
            <a:picLocks noChangeAspect="1"/>
          </p:cNvPicPr>
          <p:nvPr/>
        </p:nvPicPr>
        <p:blipFill>
          <a:blip r:embed="rId7"/>
          <a:stretch>
            <a:fillRect/>
          </a:stretch>
        </p:blipFill>
        <p:spPr>
          <a:xfrm>
            <a:off x="7293430" y="2336871"/>
            <a:ext cx="4769843" cy="3538242"/>
          </a:xfrm>
          <a:prstGeom prst="rect">
            <a:avLst/>
          </a:prstGeom>
        </p:spPr>
      </p:pic>
    </p:spTree>
    <p:extLst>
      <p:ext uri="{BB962C8B-B14F-4D97-AF65-F5344CB8AC3E}">
        <p14:creationId xmlns:p14="http://schemas.microsoft.com/office/powerpoint/2010/main" val="2430051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YAĞIŞ REJİMİ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2"/>
          <a:stretch>
            <a:fillRect/>
          </a:stretch>
        </p:blipFill>
        <p:spPr>
          <a:xfrm>
            <a:off x="1881841" y="2001291"/>
            <a:ext cx="7319596" cy="4574748"/>
          </a:xfrm>
          <a:prstGeom prst="rect">
            <a:avLst/>
          </a:prstGeom>
        </p:spPr>
      </p:pic>
    </p:spTree>
    <p:extLst>
      <p:ext uri="{BB962C8B-B14F-4D97-AF65-F5344CB8AC3E}">
        <p14:creationId xmlns:p14="http://schemas.microsoft.com/office/powerpoint/2010/main" val="2003761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009391086"/>
              </p:ext>
            </p:extLst>
          </p:nvPr>
        </p:nvGraphicFramePr>
        <p:xfrm>
          <a:off x="998970" y="2226454"/>
          <a:ext cx="8820891"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522495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Düzenli 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35181454"/>
              </p:ext>
            </p:extLst>
          </p:nvPr>
        </p:nvGraphicFramePr>
        <p:xfrm>
          <a:off x="985120" y="2357862"/>
          <a:ext cx="4382010"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6 İçerik Yer Tutucusu" descr="11.jpg"/>
          <p:cNvPicPr>
            <a:picLocks noChangeAspect="1"/>
          </p:cNvPicPr>
          <p:nvPr/>
        </p:nvPicPr>
        <p:blipFill>
          <a:blip r:embed="rId7"/>
          <a:stretch>
            <a:fillRect/>
          </a:stretch>
        </p:blipFill>
        <p:spPr>
          <a:xfrm>
            <a:off x="6368395" y="2104738"/>
            <a:ext cx="3179866" cy="4367851"/>
          </a:xfrm>
          <a:prstGeom prst="rect">
            <a:avLst/>
          </a:prstGeom>
        </p:spPr>
      </p:pic>
    </p:spTree>
    <p:extLst>
      <p:ext uri="{BB962C8B-B14F-4D97-AF65-F5344CB8AC3E}">
        <p14:creationId xmlns:p14="http://schemas.microsoft.com/office/powerpoint/2010/main" val="660650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Düzensiz 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669229816"/>
              </p:ext>
            </p:extLst>
          </p:nvPr>
        </p:nvGraphicFramePr>
        <p:xfrm>
          <a:off x="985120" y="2357862"/>
          <a:ext cx="4382010"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7 İçerik Yer Tutucusu" descr="12.jpg"/>
          <p:cNvPicPr>
            <a:picLocks noChangeAspect="1"/>
          </p:cNvPicPr>
          <p:nvPr/>
        </p:nvPicPr>
        <p:blipFill>
          <a:blip r:embed="rId7"/>
          <a:stretch>
            <a:fillRect/>
          </a:stretch>
        </p:blipFill>
        <p:spPr>
          <a:xfrm>
            <a:off x="6199185" y="2025682"/>
            <a:ext cx="3257953" cy="4525963"/>
          </a:xfrm>
          <a:prstGeom prst="rect">
            <a:avLst/>
          </a:prstGeom>
        </p:spPr>
      </p:pic>
    </p:spTree>
    <p:extLst>
      <p:ext uri="{BB962C8B-B14F-4D97-AF65-F5344CB8AC3E}">
        <p14:creationId xmlns:p14="http://schemas.microsoft.com/office/powerpoint/2010/main" val="1560245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44313564"/>
              </p:ext>
            </p:extLst>
          </p:nvPr>
        </p:nvGraphicFramePr>
        <p:xfrm>
          <a:off x="985119" y="2357862"/>
          <a:ext cx="899376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529644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NEMİN YERYÜZÜNE COĞRAFİ DAĞILIŞI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4" name="Resim 3"/>
          <p:cNvPicPr>
            <a:picLocks noChangeAspect="1"/>
          </p:cNvPicPr>
          <p:nvPr/>
        </p:nvPicPr>
        <p:blipFill>
          <a:blip r:embed="rId2"/>
          <a:stretch>
            <a:fillRect/>
          </a:stretch>
        </p:blipFill>
        <p:spPr>
          <a:xfrm>
            <a:off x="1718500" y="2091374"/>
            <a:ext cx="8147097" cy="4394581"/>
          </a:xfrm>
          <a:prstGeom prst="rect">
            <a:avLst/>
          </a:prstGeom>
        </p:spPr>
      </p:pic>
    </p:spTree>
    <p:extLst>
      <p:ext uri="{BB962C8B-B14F-4D97-AF65-F5344CB8AC3E}">
        <p14:creationId xmlns:p14="http://schemas.microsoft.com/office/powerpoint/2010/main" val="2069157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Pluviometre</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46930721"/>
              </p:ext>
            </p:extLst>
          </p:nvPr>
        </p:nvGraphicFramePr>
        <p:xfrm>
          <a:off x="985119" y="2357862"/>
          <a:ext cx="4368759"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4 İçerik Yer Tutucusu" descr="pluviometre2.jpg"/>
          <p:cNvPicPr>
            <a:picLocks noChangeAspect="1"/>
          </p:cNvPicPr>
          <p:nvPr/>
        </p:nvPicPr>
        <p:blipFill>
          <a:blip r:embed="rId7"/>
          <a:stretch>
            <a:fillRect/>
          </a:stretch>
        </p:blipFill>
        <p:spPr>
          <a:xfrm>
            <a:off x="7842683" y="2421003"/>
            <a:ext cx="2801491" cy="3735321"/>
          </a:xfrm>
          <a:prstGeom prst="roundRect">
            <a:avLst/>
          </a:prstGeom>
        </p:spPr>
      </p:pic>
    </p:spTree>
    <p:extLst>
      <p:ext uri="{BB962C8B-B14F-4D97-AF65-F5344CB8AC3E}">
        <p14:creationId xmlns:p14="http://schemas.microsoft.com/office/powerpoint/2010/main" val="4245264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En Fazla Yağış Alan Yerler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868131699"/>
              </p:ext>
            </p:extLst>
          </p:nvPr>
        </p:nvGraphicFramePr>
        <p:xfrm>
          <a:off x="985119" y="2357862"/>
          <a:ext cx="913954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873418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En Az Yağış Alan Yerler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860761481"/>
              </p:ext>
            </p:extLst>
          </p:nvPr>
        </p:nvGraphicFramePr>
        <p:xfrm>
          <a:off x="985119" y="2357862"/>
          <a:ext cx="913954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659058598"/>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814</TotalTime>
  <Words>3470</Words>
  <Application>Microsoft Office PowerPoint</Application>
  <PresentationFormat>Geniş ekran</PresentationFormat>
  <Paragraphs>592</Paragraphs>
  <Slides>151</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151</vt:i4>
      </vt:variant>
    </vt:vector>
  </HeadingPairs>
  <TitlesOfParts>
    <vt:vector size="154" baseType="lpstr">
      <vt:lpstr>Arial</vt:lpstr>
      <vt:lpstr>Trebuchet MS</vt:lpstr>
      <vt:lpstr>Berlin</vt:lpstr>
      <vt:lpstr>COĞRAFYA İKLİM SUNUSU</vt:lpstr>
      <vt:lpstr>ATMOSFER</vt:lpstr>
      <vt:lpstr>Atmosferdeki Gazlar</vt:lpstr>
      <vt:lpstr>Atmosferin Şekli</vt:lpstr>
      <vt:lpstr>ATMOSFERİN KATMANLARI</vt:lpstr>
      <vt:lpstr>Troposfer</vt:lpstr>
      <vt:lpstr>Troposfer</vt:lpstr>
      <vt:lpstr>Stratosfer</vt:lpstr>
      <vt:lpstr>Ozon Tabakası</vt:lpstr>
      <vt:lpstr>Ozon Tabakası Delinirse Neler Olur?</vt:lpstr>
      <vt:lpstr>Mezosfer</vt:lpstr>
      <vt:lpstr>Termosfer</vt:lpstr>
      <vt:lpstr>Eğer Dünyada Atmosfer Olmasaydı</vt:lpstr>
      <vt:lpstr>İklim Elemanları</vt:lpstr>
      <vt:lpstr>SICAKLIK</vt:lpstr>
      <vt:lpstr>Sıcaklığın Dağılışını Etkileyen Faktörler</vt:lpstr>
      <vt:lpstr>1-Güneş Işınlarının Geliş Açısı</vt:lpstr>
      <vt:lpstr>1-Güneş Işınlarının Geliş Açısı</vt:lpstr>
      <vt:lpstr>1-Güneş Işınlarının Geliş Açısı a-Dünya’nın Şekli</vt:lpstr>
      <vt:lpstr>1-Güneş Işınlarının Geliş Açısı b-Mevsimler</vt:lpstr>
      <vt:lpstr>1-Güneş Işınlarının Geliş Açısı c-Günlük Hareketi</vt:lpstr>
      <vt:lpstr>1-Güneş Işınlarının Geliş Açısı d-Bakı ve Eğim</vt:lpstr>
      <vt:lpstr>1-Güneş Işınlarının Geliş Açısı Bakı Etkisinde Kalan Bir Yamaç</vt:lpstr>
      <vt:lpstr>1-Güneş Işınlarının Geliş Açısı Bakı Etkisinde Kalan Bir Yamaç</vt:lpstr>
      <vt:lpstr>2-Güneşlenme Süresi</vt:lpstr>
      <vt:lpstr>3-Yükselti</vt:lpstr>
      <vt:lpstr>4-Kara ve Denizlerin Dağılışı</vt:lpstr>
      <vt:lpstr>5-Nem</vt:lpstr>
      <vt:lpstr>5-Nem</vt:lpstr>
      <vt:lpstr>5-Nem</vt:lpstr>
      <vt:lpstr>6-Okyanus Akıntıları</vt:lpstr>
      <vt:lpstr>5-Nem</vt:lpstr>
      <vt:lpstr>6-Okyanus Akıntıları</vt:lpstr>
      <vt:lpstr>7-Rüzgarlar</vt:lpstr>
      <vt:lpstr>7-Rüzgarlar</vt:lpstr>
      <vt:lpstr>8-Bitki Örtüsü</vt:lpstr>
      <vt:lpstr>BASINÇ</vt:lpstr>
      <vt:lpstr>Basınç</vt:lpstr>
      <vt:lpstr>Basınç</vt:lpstr>
      <vt:lpstr>Basınç</vt:lpstr>
      <vt:lpstr>Toriçelli Deneyi</vt:lpstr>
      <vt:lpstr>Toriçelli Deneyi</vt:lpstr>
      <vt:lpstr>Basınç</vt:lpstr>
      <vt:lpstr>Alçak ve Yüksek Basınç</vt:lpstr>
      <vt:lpstr>Alçak ve Yüksek Basınç</vt:lpstr>
      <vt:lpstr>Basınç Dağılışını Etkileyen Faktörler</vt:lpstr>
      <vt:lpstr>1-Yerçekimi</vt:lpstr>
      <vt:lpstr>2-Yükseklik</vt:lpstr>
      <vt:lpstr>2-Yükseklik</vt:lpstr>
      <vt:lpstr>2-Yükseklik</vt:lpstr>
      <vt:lpstr>3-Sıcaklık(Termik Etkenler)</vt:lpstr>
      <vt:lpstr>3-Sıcaklık(Termik Etkenler)</vt:lpstr>
      <vt:lpstr>3-Sıcaklık(Termik Etkenler)</vt:lpstr>
      <vt:lpstr>4-Dinamik Etkenler</vt:lpstr>
      <vt:lpstr>Sürekli Basınç Kuşakları</vt:lpstr>
      <vt:lpstr>Termik Alçak Basınç Kuşağı(Tropikal Basınç Kuşağı)</vt:lpstr>
      <vt:lpstr>Termik Yüksek Basınç Kuşağı(Polar Basınç Kuşağı)</vt:lpstr>
      <vt:lpstr>Dinamik Yüksek Basınç Kuşağı(Subtropikal Basınç Kuşağı)</vt:lpstr>
      <vt:lpstr>Dinamik Alçak Basınç Kuşağı(Subpolar Basınç Kuşağı)</vt:lpstr>
      <vt:lpstr>Nem ve Yağış</vt:lpstr>
      <vt:lpstr>Nem ve Yağış</vt:lpstr>
      <vt:lpstr>Nem ve Yağış</vt:lpstr>
      <vt:lpstr>Nem ve Yağış</vt:lpstr>
      <vt:lpstr>Nem ve Yağış</vt:lpstr>
      <vt:lpstr>Nem ve Yağış</vt:lpstr>
      <vt:lpstr>Mutlak Nem</vt:lpstr>
      <vt:lpstr>Maksimum nem</vt:lpstr>
      <vt:lpstr>Bağıl(Oransal) Nem </vt:lpstr>
      <vt:lpstr>Bağıl(Oransal) Nem </vt:lpstr>
      <vt:lpstr>Yoğuşma ve Ürünleri</vt:lpstr>
      <vt:lpstr>Yoğuşma ve Ürünleri</vt:lpstr>
      <vt:lpstr>1-Bulut</vt:lpstr>
      <vt:lpstr>a-Alçak Bulutlar(Stratüs)</vt:lpstr>
      <vt:lpstr>b-Orta Bulutlar(Kümülüs)</vt:lpstr>
      <vt:lpstr>c-Yüksek Bulutlar(Sirüsler)</vt:lpstr>
      <vt:lpstr>2-Sis</vt:lpstr>
      <vt:lpstr>Sislerden Oluşan Yağışlar a-Çiy</vt:lpstr>
      <vt:lpstr>Sislerden Oluşan Yağışlar b-Kırağı</vt:lpstr>
      <vt:lpstr>Sislerden Oluşan Yağışlar c-Kırç</vt:lpstr>
      <vt:lpstr>GÖKYÜZÜNDEKİ YAĞIŞ TÜRLERİ</vt:lpstr>
      <vt:lpstr>1-Yağmur</vt:lpstr>
      <vt:lpstr>2-Kar</vt:lpstr>
      <vt:lpstr>3-Dolu</vt:lpstr>
      <vt:lpstr>HAVA KÜTLELERİ VE CEPHELER</vt:lpstr>
      <vt:lpstr>Hava Kütlesi</vt:lpstr>
      <vt:lpstr>Cephe</vt:lpstr>
      <vt:lpstr>OLUŞUMLARINA GÖRE YAĞIŞ TİPLERİ</vt:lpstr>
      <vt:lpstr>1-Yükselim(Konveksiyonel) Yağışları</vt:lpstr>
      <vt:lpstr>2-Yamaç(Orografik) Yağışları</vt:lpstr>
      <vt:lpstr>3-Cephe(Frontal) Yağışları</vt:lpstr>
      <vt:lpstr>YAĞIŞ REJİMİ</vt:lpstr>
      <vt:lpstr>Yağış Rejimi</vt:lpstr>
      <vt:lpstr>Düzenli Yağış Rejimi</vt:lpstr>
      <vt:lpstr>Düzensiz Yağış Rejimi</vt:lpstr>
      <vt:lpstr>Yağış Rejimi</vt:lpstr>
      <vt:lpstr>NEMİN YERYÜZÜNE COĞRAFİ DAĞILIŞI</vt:lpstr>
      <vt:lpstr>Pluviometre</vt:lpstr>
      <vt:lpstr>En Fazla Yağış Alan Yerler</vt:lpstr>
      <vt:lpstr>En Az Yağış Alan Yerler</vt:lpstr>
      <vt:lpstr>Hava Durumu ve İklim</vt:lpstr>
      <vt:lpstr>Hava Durumu ve İklimin Farkları</vt:lpstr>
      <vt:lpstr>Hava Durumunun Etkileri</vt:lpstr>
      <vt:lpstr>Rasatlar</vt:lpstr>
      <vt:lpstr>Rasatlar</vt:lpstr>
      <vt:lpstr>İklimin Etkileri</vt:lpstr>
      <vt:lpstr>Dünyanın İklim Zenginliği</vt:lpstr>
      <vt:lpstr>Yeryüzünde Farklı İklim Tiplerinin Görülmesinde;</vt:lpstr>
      <vt:lpstr>Yeryüzünde Farklı İklim Tiplerinin Görülmesinde;</vt:lpstr>
      <vt:lpstr>Yeryüzünde Farklı İklim Tiplerinin Görülmesinde;</vt:lpstr>
      <vt:lpstr>Büyük İklim Bölgeleri</vt:lpstr>
      <vt:lpstr>Ekvatoral İklim</vt:lpstr>
      <vt:lpstr>Ekvatoral İklim</vt:lpstr>
      <vt:lpstr>Ekvatoral İklim</vt:lpstr>
      <vt:lpstr>PowerPoint Sunusu</vt:lpstr>
      <vt:lpstr>Substropikal(Savan) İklim</vt:lpstr>
      <vt:lpstr>Substropikal(Savan) İklim</vt:lpstr>
      <vt:lpstr>Substropikal(Savan) İklim</vt:lpstr>
      <vt:lpstr>Muson İklimi</vt:lpstr>
      <vt:lpstr>Muson İklimi</vt:lpstr>
      <vt:lpstr>Muson İklimi</vt:lpstr>
      <vt:lpstr>Muson İklimi</vt:lpstr>
      <vt:lpstr>Çöl İklimi</vt:lpstr>
      <vt:lpstr>Çöl İklimi</vt:lpstr>
      <vt:lpstr>Çöl İklimi</vt:lpstr>
      <vt:lpstr>Çöl İklimi</vt:lpstr>
      <vt:lpstr>Çöl İklimi</vt:lpstr>
      <vt:lpstr>Akdeniz İklimi</vt:lpstr>
      <vt:lpstr>Akdeniz İklimi</vt:lpstr>
      <vt:lpstr>Akdeniz İklimi</vt:lpstr>
      <vt:lpstr>Akdeniz İklimi</vt:lpstr>
      <vt:lpstr>Ilıman Okyanusal İklim</vt:lpstr>
      <vt:lpstr>Ilıman Okyanusal İklim</vt:lpstr>
      <vt:lpstr>Ilıman Okyanusal İklim</vt:lpstr>
      <vt:lpstr>Ilıman Okyanusal İklim</vt:lpstr>
      <vt:lpstr>Ilıman Karasal İklim(Step İklim)</vt:lpstr>
      <vt:lpstr>Ilıman Karasal İklim(Step İklim)</vt:lpstr>
      <vt:lpstr>Ilıman Karasal İklim(Step İklim)</vt:lpstr>
      <vt:lpstr>Ilıman Karasal İklim(Step İklim)</vt:lpstr>
      <vt:lpstr>Sert Karasal İklim</vt:lpstr>
      <vt:lpstr>Sert Karasal İklim</vt:lpstr>
      <vt:lpstr>Sert Karasal İklim</vt:lpstr>
      <vt:lpstr>Sert Karasal İklim</vt:lpstr>
      <vt:lpstr>Sert Karasal İklim</vt:lpstr>
      <vt:lpstr>Tundra İklimi(Subpolar)</vt:lpstr>
      <vt:lpstr>Tundra İklimi(Subpolar)</vt:lpstr>
      <vt:lpstr>Tundra İklimi(Subpolar)</vt:lpstr>
      <vt:lpstr>Tundra İklimi(Subpolar)</vt:lpstr>
      <vt:lpstr>Kutup İklimi(Polar)</vt:lpstr>
      <vt:lpstr>Kutup İklimi(Polar)</vt:lpstr>
      <vt:lpstr>Kutup İklimi(Polar)</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COĞRAFYA İKLİM SUNUSU</dc:title>
  <dc:creator>eren torun</dc:creator>
  <cp:lastModifiedBy>eren torun</cp:lastModifiedBy>
  <cp:revision>70</cp:revision>
  <dcterms:created xsi:type="dcterms:W3CDTF">2016-03-27T11:53:43Z</dcterms:created>
  <dcterms:modified xsi:type="dcterms:W3CDTF">2016-04-15T00:57:28Z</dcterms:modified>
</cp:coreProperties>
</file>